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12188825"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 roundtripDataSignature="AMtx7mhy2UNfprqKVhWB+LkZX8qgAwVjz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1" autoAdjust="0"/>
  </p:normalViewPr>
  <p:slideViewPr>
    <p:cSldViewPr snapToGrid="0">
      <p:cViewPr varScale="1">
        <p:scale>
          <a:sx n="74" d="100"/>
          <a:sy n="74" d="100"/>
        </p:scale>
        <p:origin x="293" y="67"/>
      </p:cViewPr>
      <p:guideLst>
        <p:guide orient="horz" pos="2160"/>
        <p:guide pos="383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2" d="100"/>
          <a:sy n="62" d="100"/>
        </p:scale>
        <p:origin x="3226"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customschemas.google.com/relationships/presentationmetadata" Target="metadata"/><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A89B205-F248-5DFA-E8E1-73271AD57D0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3A61E54-A7A9-A6E4-C0BF-704EE5CEB7A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92F426F-0ED3-4956-9839-F423D348C776}" type="datetimeFigureOut">
              <a:rPr lang="en-US" smtClean="0"/>
              <a:t>3/25/2025</a:t>
            </a:fld>
            <a:endParaRPr lang="en-US"/>
          </a:p>
        </p:txBody>
      </p:sp>
      <p:sp>
        <p:nvSpPr>
          <p:cNvPr id="4" name="Footer Placeholder 3">
            <a:extLst>
              <a:ext uri="{FF2B5EF4-FFF2-40B4-BE49-F238E27FC236}">
                <a16:creationId xmlns:a16="http://schemas.microsoft.com/office/drawing/2014/main" id="{1324149C-2330-1F12-B322-7604569454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9828A4C-0A33-8EC8-9724-4A168AF746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4350FBD-5BC9-47F4-88DB-6EAFD8179D2C}" type="slidenum">
              <a:rPr lang="en-US" smtClean="0"/>
              <a:t>‹#›</a:t>
            </a:fld>
            <a:endParaRPr lang="en-US"/>
          </a:p>
        </p:txBody>
      </p:sp>
    </p:spTree>
    <p:extLst>
      <p:ext uri="{BB962C8B-B14F-4D97-AF65-F5344CB8AC3E}">
        <p14:creationId xmlns:p14="http://schemas.microsoft.com/office/powerpoint/2010/main" val="3410373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3" name="Google Shape;83;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 name="Google Shape;11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spTree>
      <p:nvGrpSpPr>
        <p:cNvPr id="1" name="Shape 14"/>
        <p:cNvGrpSpPr/>
        <p:nvPr/>
      </p:nvGrpSpPr>
      <p:grpSpPr>
        <a:xfrm>
          <a:off x="0" y="0"/>
          <a:ext cx="0" cy="0"/>
          <a:chOff x="0" y="0"/>
          <a:chExt cx="0" cy="0"/>
        </a:xfrm>
      </p:grpSpPr>
      <p:sp>
        <p:nvSpPr>
          <p:cNvPr id="16" name="Google Shape;16;p9"/>
          <p:cNvSpPr txBox="1">
            <a:spLocks noGrp="1"/>
          </p:cNvSpPr>
          <p:nvPr>
            <p:ph type="subTitle" idx="1"/>
          </p:nvPr>
        </p:nvSpPr>
        <p:spPr>
          <a:xfrm>
            <a:off x="1828324" y="3886200"/>
            <a:ext cx="8532178"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7" name="Google Shape;17;p9"/>
          <p:cNvSpPr txBox="1">
            <a:spLocks noGrp="1"/>
          </p:cNvSpPr>
          <p:nvPr>
            <p:ph type="sldNum" idx="12"/>
          </p:nvPr>
        </p:nvSpPr>
        <p:spPr>
          <a:xfrm>
            <a:off x="379412" y="6324600"/>
            <a:ext cx="3579972"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2" name="Title 1">
            <a:extLst>
              <a:ext uri="{FF2B5EF4-FFF2-40B4-BE49-F238E27FC236}">
                <a16:creationId xmlns:a16="http://schemas.microsoft.com/office/drawing/2014/main" id="{6B201003-1EC5-CA5B-DA18-9F5DBC001350}"/>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9"/>
        <p:cNvGrpSpPr/>
        <p:nvPr/>
      </p:nvGrpSpPr>
      <p:grpSpPr>
        <a:xfrm>
          <a:off x="0" y="0"/>
          <a:ext cx="0" cy="0"/>
          <a:chOff x="0" y="0"/>
          <a:chExt cx="0" cy="0"/>
        </a:xfrm>
      </p:grpSpPr>
      <p:sp>
        <p:nvSpPr>
          <p:cNvPr id="70" name="Google Shape;70;p18"/>
          <p:cNvSpPr txBox="1">
            <a:spLocks noGrp="1"/>
          </p:cNvSpPr>
          <p:nvPr>
            <p:ph type="title"/>
          </p:nvPr>
        </p:nvSpPr>
        <p:spPr>
          <a:xfrm>
            <a:off x="609441" y="274638"/>
            <a:ext cx="10969943"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1" name="Google Shape;71;p18"/>
          <p:cNvSpPr txBox="1">
            <a:spLocks noGrp="1"/>
          </p:cNvSpPr>
          <p:nvPr>
            <p:ph type="body" idx="1"/>
          </p:nvPr>
        </p:nvSpPr>
        <p:spPr>
          <a:xfrm rot="5400000">
            <a:off x="4190127" y="-1980485"/>
            <a:ext cx="3809999" cy="10971371"/>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2" name="Google Shape;72;p18"/>
          <p:cNvSpPr txBox="1">
            <a:spLocks noGrp="1"/>
          </p:cNvSpPr>
          <p:nvPr>
            <p:ph type="dt" idx="10"/>
          </p:nvPr>
        </p:nvSpPr>
        <p:spPr>
          <a:xfrm>
            <a:off x="609441" y="6356351"/>
            <a:ext cx="284405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3" name="Google Shape;73;p18"/>
          <p:cNvSpPr txBox="1">
            <a:spLocks noGrp="1"/>
          </p:cNvSpPr>
          <p:nvPr>
            <p:ph type="ftr" idx="11"/>
          </p:nvPr>
        </p:nvSpPr>
        <p:spPr>
          <a:xfrm>
            <a:off x="4164515" y="6356351"/>
            <a:ext cx="3859795"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4" name="Google Shape;74;p18"/>
          <p:cNvSpPr txBox="1">
            <a:spLocks noGrp="1"/>
          </p:cNvSpPr>
          <p:nvPr>
            <p:ph type="sldNum" idx="12"/>
          </p:nvPr>
        </p:nvSpPr>
        <p:spPr>
          <a:xfrm>
            <a:off x="7999413" y="6356351"/>
            <a:ext cx="3579972"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rot="5400000">
            <a:off x="10681918" y="1373136"/>
            <a:ext cx="5851525" cy="3654531"/>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19"/>
          <p:cNvSpPr txBox="1">
            <a:spLocks noGrp="1"/>
          </p:cNvSpPr>
          <p:nvPr>
            <p:ph type="body" idx="1"/>
          </p:nvPr>
        </p:nvSpPr>
        <p:spPr>
          <a:xfrm rot="5400000">
            <a:off x="3269167" y="-2181938"/>
            <a:ext cx="5851525" cy="1076468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8" name="Google Shape;78;p19"/>
          <p:cNvSpPr txBox="1">
            <a:spLocks noGrp="1"/>
          </p:cNvSpPr>
          <p:nvPr>
            <p:ph type="dt" idx="10"/>
          </p:nvPr>
        </p:nvSpPr>
        <p:spPr>
          <a:xfrm>
            <a:off x="609441" y="6356351"/>
            <a:ext cx="284405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9" name="Google Shape;79;p19"/>
          <p:cNvSpPr txBox="1">
            <a:spLocks noGrp="1"/>
          </p:cNvSpPr>
          <p:nvPr>
            <p:ph type="ftr" idx="11"/>
          </p:nvPr>
        </p:nvSpPr>
        <p:spPr>
          <a:xfrm>
            <a:off x="4164515" y="6356351"/>
            <a:ext cx="3859795"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0" name="Google Shape;80;p19"/>
          <p:cNvSpPr txBox="1">
            <a:spLocks noGrp="1"/>
          </p:cNvSpPr>
          <p:nvPr>
            <p:ph type="sldNum" idx="12"/>
          </p:nvPr>
        </p:nvSpPr>
        <p:spPr>
          <a:xfrm>
            <a:off x="7999413" y="6356351"/>
            <a:ext cx="3579972"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userDrawn="1">
  <p:cSld name="OBJECT">
    <p:spTree>
      <p:nvGrpSpPr>
        <p:cNvPr id="1" name="Shape 18"/>
        <p:cNvGrpSpPr/>
        <p:nvPr/>
      </p:nvGrpSpPr>
      <p:grpSpPr>
        <a:xfrm>
          <a:off x="0" y="0"/>
          <a:ext cx="0" cy="0"/>
          <a:chOff x="0" y="0"/>
          <a:chExt cx="0" cy="0"/>
        </a:xfrm>
      </p:grpSpPr>
      <p:sp>
        <p:nvSpPr>
          <p:cNvPr id="20" name="Google Shape;20;p10"/>
          <p:cNvSpPr txBox="1">
            <a:spLocks noGrp="1"/>
          </p:cNvSpPr>
          <p:nvPr>
            <p:ph type="body" idx="1"/>
          </p:nvPr>
        </p:nvSpPr>
        <p:spPr>
          <a:xfrm>
            <a:off x="609441" y="1600201"/>
            <a:ext cx="10971371" cy="3809999"/>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dirty="0"/>
          </a:p>
        </p:txBody>
      </p:sp>
      <p:sp>
        <p:nvSpPr>
          <p:cNvPr id="21" name="Google Shape;21;p10"/>
          <p:cNvSpPr txBox="1">
            <a:spLocks noGrp="1"/>
          </p:cNvSpPr>
          <p:nvPr>
            <p:ph type="dt" idx="10"/>
          </p:nvPr>
        </p:nvSpPr>
        <p:spPr>
          <a:xfrm>
            <a:off x="609441" y="6356351"/>
            <a:ext cx="284405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2" name="Google Shape;22;p10"/>
          <p:cNvSpPr txBox="1">
            <a:spLocks noGrp="1"/>
          </p:cNvSpPr>
          <p:nvPr>
            <p:ph type="ftr" idx="11"/>
          </p:nvPr>
        </p:nvSpPr>
        <p:spPr>
          <a:xfrm>
            <a:off x="4164515" y="6356351"/>
            <a:ext cx="3859795"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23" name="Google Shape;23;p10"/>
          <p:cNvSpPr txBox="1">
            <a:spLocks noGrp="1"/>
          </p:cNvSpPr>
          <p:nvPr>
            <p:ph type="sldNum" idx="12"/>
          </p:nvPr>
        </p:nvSpPr>
        <p:spPr>
          <a:xfrm>
            <a:off x="7999413" y="6356351"/>
            <a:ext cx="3579972"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2" name="Title 1">
            <a:extLst>
              <a:ext uri="{FF2B5EF4-FFF2-40B4-BE49-F238E27FC236}">
                <a16:creationId xmlns:a16="http://schemas.microsoft.com/office/drawing/2014/main" id="{2D790E57-835F-ED08-B1DE-8E720F308F81}"/>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4"/>
        <p:cNvGrpSpPr/>
        <p:nvPr/>
      </p:nvGrpSpPr>
      <p:grpSpPr>
        <a:xfrm>
          <a:off x="0" y="0"/>
          <a:ext cx="0" cy="0"/>
          <a:chOff x="0" y="0"/>
          <a:chExt cx="0" cy="0"/>
        </a:xfrm>
      </p:grpSpPr>
      <p:sp>
        <p:nvSpPr>
          <p:cNvPr id="25" name="Google Shape;25;p11"/>
          <p:cNvSpPr txBox="1">
            <a:spLocks noGrp="1"/>
          </p:cNvSpPr>
          <p:nvPr>
            <p:ph type="dt" idx="10"/>
          </p:nvPr>
        </p:nvSpPr>
        <p:spPr>
          <a:xfrm>
            <a:off x="609441" y="6356351"/>
            <a:ext cx="284405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Google Shape;26;p11"/>
          <p:cNvSpPr txBox="1">
            <a:spLocks noGrp="1"/>
          </p:cNvSpPr>
          <p:nvPr>
            <p:ph type="ftr" idx="11"/>
          </p:nvPr>
        </p:nvSpPr>
        <p:spPr>
          <a:xfrm>
            <a:off x="4164515" y="6356351"/>
            <a:ext cx="3859795"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7" name="Google Shape;27;p11"/>
          <p:cNvSpPr txBox="1">
            <a:spLocks noGrp="1"/>
          </p:cNvSpPr>
          <p:nvPr>
            <p:ph type="sldNum" idx="12"/>
          </p:nvPr>
        </p:nvSpPr>
        <p:spPr>
          <a:xfrm>
            <a:off x="7999413" y="6356351"/>
            <a:ext cx="3579972"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12"/>
          <p:cNvSpPr txBox="1">
            <a:spLocks noGrp="1"/>
          </p:cNvSpPr>
          <p:nvPr>
            <p:ph type="title"/>
          </p:nvPr>
        </p:nvSpPr>
        <p:spPr>
          <a:xfrm>
            <a:off x="962833" y="4406901"/>
            <a:ext cx="10360501"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12"/>
          <p:cNvSpPr txBox="1">
            <a:spLocks noGrp="1"/>
          </p:cNvSpPr>
          <p:nvPr>
            <p:ph type="body" idx="1"/>
          </p:nvPr>
        </p:nvSpPr>
        <p:spPr>
          <a:xfrm>
            <a:off x="962833" y="2906713"/>
            <a:ext cx="10360501"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1" name="Google Shape;31;p12"/>
          <p:cNvSpPr txBox="1">
            <a:spLocks noGrp="1"/>
          </p:cNvSpPr>
          <p:nvPr>
            <p:ph type="dt" idx="10"/>
          </p:nvPr>
        </p:nvSpPr>
        <p:spPr>
          <a:xfrm>
            <a:off x="609441" y="6356351"/>
            <a:ext cx="284405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2" name="Google Shape;32;p12"/>
          <p:cNvSpPr txBox="1">
            <a:spLocks noGrp="1"/>
          </p:cNvSpPr>
          <p:nvPr>
            <p:ph type="ftr" idx="11"/>
          </p:nvPr>
        </p:nvSpPr>
        <p:spPr>
          <a:xfrm>
            <a:off x="4164515" y="6356351"/>
            <a:ext cx="3859795"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3" name="Google Shape;33;p12"/>
          <p:cNvSpPr txBox="1">
            <a:spLocks noGrp="1"/>
          </p:cNvSpPr>
          <p:nvPr>
            <p:ph type="sldNum" idx="12"/>
          </p:nvPr>
        </p:nvSpPr>
        <p:spPr>
          <a:xfrm>
            <a:off x="7999413" y="6356351"/>
            <a:ext cx="3579972"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4"/>
        <p:cNvGrpSpPr/>
        <p:nvPr/>
      </p:nvGrpSpPr>
      <p:grpSpPr>
        <a:xfrm>
          <a:off x="0" y="0"/>
          <a:ext cx="0" cy="0"/>
          <a:chOff x="0" y="0"/>
          <a:chExt cx="0" cy="0"/>
        </a:xfrm>
      </p:grpSpPr>
      <p:sp>
        <p:nvSpPr>
          <p:cNvPr id="35" name="Google Shape;35;p13"/>
          <p:cNvSpPr txBox="1">
            <a:spLocks noGrp="1"/>
          </p:cNvSpPr>
          <p:nvPr>
            <p:ph type="title"/>
          </p:nvPr>
        </p:nvSpPr>
        <p:spPr>
          <a:xfrm>
            <a:off x="609441" y="274638"/>
            <a:ext cx="10969943"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13"/>
          <p:cNvSpPr txBox="1">
            <a:spLocks noGrp="1"/>
          </p:cNvSpPr>
          <p:nvPr>
            <p:ph type="body" idx="1"/>
          </p:nvPr>
        </p:nvSpPr>
        <p:spPr>
          <a:xfrm>
            <a:off x="812589" y="1600201"/>
            <a:ext cx="7209606"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13"/>
          <p:cNvSpPr txBox="1">
            <a:spLocks noGrp="1"/>
          </p:cNvSpPr>
          <p:nvPr>
            <p:ph type="body" idx="2"/>
          </p:nvPr>
        </p:nvSpPr>
        <p:spPr>
          <a:xfrm>
            <a:off x="8225341" y="1600201"/>
            <a:ext cx="7209605"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8" name="Google Shape;38;p13"/>
          <p:cNvSpPr txBox="1">
            <a:spLocks noGrp="1"/>
          </p:cNvSpPr>
          <p:nvPr>
            <p:ph type="dt" idx="10"/>
          </p:nvPr>
        </p:nvSpPr>
        <p:spPr>
          <a:xfrm>
            <a:off x="609441" y="6356351"/>
            <a:ext cx="284405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9" name="Google Shape;39;p13"/>
          <p:cNvSpPr txBox="1">
            <a:spLocks noGrp="1"/>
          </p:cNvSpPr>
          <p:nvPr>
            <p:ph type="ftr" idx="11"/>
          </p:nvPr>
        </p:nvSpPr>
        <p:spPr>
          <a:xfrm>
            <a:off x="4164515" y="6356351"/>
            <a:ext cx="3859795"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0" name="Google Shape;40;p13"/>
          <p:cNvSpPr txBox="1">
            <a:spLocks noGrp="1"/>
          </p:cNvSpPr>
          <p:nvPr>
            <p:ph type="sldNum" idx="12"/>
          </p:nvPr>
        </p:nvSpPr>
        <p:spPr>
          <a:xfrm>
            <a:off x="7999413" y="6356351"/>
            <a:ext cx="3579972"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1"/>
        <p:cNvGrpSpPr/>
        <p:nvPr/>
      </p:nvGrpSpPr>
      <p:grpSpPr>
        <a:xfrm>
          <a:off x="0" y="0"/>
          <a:ext cx="0" cy="0"/>
          <a:chOff x="0" y="0"/>
          <a:chExt cx="0" cy="0"/>
        </a:xfrm>
      </p:grpSpPr>
      <p:sp>
        <p:nvSpPr>
          <p:cNvPr id="42" name="Google Shape;42;p14"/>
          <p:cNvSpPr txBox="1">
            <a:spLocks noGrp="1"/>
          </p:cNvSpPr>
          <p:nvPr>
            <p:ph type="title"/>
          </p:nvPr>
        </p:nvSpPr>
        <p:spPr>
          <a:xfrm>
            <a:off x="609441" y="274638"/>
            <a:ext cx="10969943"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14"/>
          <p:cNvSpPr txBox="1">
            <a:spLocks noGrp="1"/>
          </p:cNvSpPr>
          <p:nvPr>
            <p:ph type="body" idx="1"/>
          </p:nvPr>
        </p:nvSpPr>
        <p:spPr>
          <a:xfrm>
            <a:off x="609441" y="1535113"/>
            <a:ext cx="5385514"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4" name="Google Shape;44;p14"/>
          <p:cNvSpPr txBox="1">
            <a:spLocks noGrp="1"/>
          </p:cNvSpPr>
          <p:nvPr>
            <p:ph type="body" idx="2"/>
          </p:nvPr>
        </p:nvSpPr>
        <p:spPr>
          <a:xfrm>
            <a:off x="609441" y="2174875"/>
            <a:ext cx="5385514"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5" name="Google Shape;45;p14"/>
          <p:cNvSpPr txBox="1">
            <a:spLocks noGrp="1"/>
          </p:cNvSpPr>
          <p:nvPr>
            <p:ph type="body" idx="3"/>
          </p:nvPr>
        </p:nvSpPr>
        <p:spPr>
          <a:xfrm>
            <a:off x="6191754" y="1535113"/>
            <a:ext cx="5387630"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6" name="Google Shape;46;p14"/>
          <p:cNvSpPr txBox="1">
            <a:spLocks noGrp="1"/>
          </p:cNvSpPr>
          <p:nvPr>
            <p:ph type="body" idx="4"/>
          </p:nvPr>
        </p:nvSpPr>
        <p:spPr>
          <a:xfrm>
            <a:off x="6191754" y="2174875"/>
            <a:ext cx="5387630"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7" name="Google Shape;47;p14"/>
          <p:cNvSpPr txBox="1">
            <a:spLocks noGrp="1"/>
          </p:cNvSpPr>
          <p:nvPr>
            <p:ph type="dt" idx="10"/>
          </p:nvPr>
        </p:nvSpPr>
        <p:spPr>
          <a:xfrm>
            <a:off x="609441" y="6356351"/>
            <a:ext cx="284405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Google Shape;48;p14"/>
          <p:cNvSpPr txBox="1">
            <a:spLocks noGrp="1"/>
          </p:cNvSpPr>
          <p:nvPr>
            <p:ph type="ftr" idx="11"/>
          </p:nvPr>
        </p:nvSpPr>
        <p:spPr>
          <a:xfrm>
            <a:off x="4164515" y="6356351"/>
            <a:ext cx="3859795"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9" name="Google Shape;49;p14"/>
          <p:cNvSpPr txBox="1">
            <a:spLocks noGrp="1"/>
          </p:cNvSpPr>
          <p:nvPr>
            <p:ph type="sldNum" idx="12"/>
          </p:nvPr>
        </p:nvSpPr>
        <p:spPr>
          <a:xfrm>
            <a:off x="7999413" y="6356351"/>
            <a:ext cx="3579972"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0"/>
        <p:cNvGrpSpPr/>
        <p:nvPr/>
      </p:nvGrpSpPr>
      <p:grpSpPr>
        <a:xfrm>
          <a:off x="0" y="0"/>
          <a:ext cx="0" cy="0"/>
          <a:chOff x="0" y="0"/>
          <a:chExt cx="0" cy="0"/>
        </a:xfrm>
      </p:grpSpPr>
      <p:sp>
        <p:nvSpPr>
          <p:cNvPr id="51" name="Google Shape;51;p15"/>
          <p:cNvSpPr txBox="1">
            <a:spLocks noGrp="1"/>
          </p:cNvSpPr>
          <p:nvPr>
            <p:ph type="title"/>
          </p:nvPr>
        </p:nvSpPr>
        <p:spPr>
          <a:xfrm>
            <a:off x="609441" y="274638"/>
            <a:ext cx="10969943"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15"/>
          <p:cNvSpPr txBox="1">
            <a:spLocks noGrp="1"/>
          </p:cNvSpPr>
          <p:nvPr>
            <p:ph type="dt" idx="10"/>
          </p:nvPr>
        </p:nvSpPr>
        <p:spPr>
          <a:xfrm>
            <a:off x="609441" y="6356351"/>
            <a:ext cx="284405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Google Shape;53;p15"/>
          <p:cNvSpPr txBox="1">
            <a:spLocks noGrp="1"/>
          </p:cNvSpPr>
          <p:nvPr>
            <p:ph type="ftr" idx="11"/>
          </p:nvPr>
        </p:nvSpPr>
        <p:spPr>
          <a:xfrm>
            <a:off x="4164515" y="6356351"/>
            <a:ext cx="3859795"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4" name="Google Shape;54;p15"/>
          <p:cNvSpPr txBox="1">
            <a:spLocks noGrp="1"/>
          </p:cNvSpPr>
          <p:nvPr>
            <p:ph type="sldNum" idx="12"/>
          </p:nvPr>
        </p:nvSpPr>
        <p:spPr>
          <a:xfrm>
            <a:off x="7999413" y="6356351"/>
            <a:ext cx="3579972"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5"/>
        <p:cNvGrpSpPr/>
        <p:nvPr/>
      </p:nvGrpSpPr>
      <p:grpSpPr>
        <a:xfrm>
          <a:off x="0" y="0"/>
          <a:ext cx="0" cy="0"/>
          <a:chOff x="0" y="0"/>
          <a:chExt cx="0" cy="0"/>
        </a:xfrm>
      </p:grpSpPr>
      <p:sp>
        <p:nvSpPr>
          <p:cNvPr id="56" name="Google Shape;56;p16"/>
          <p:cNvSpPr txBox="1">
            <a:spLocks noGrp="1"/>
          </p:cNvSpPr>
          <p:nvPr>
            <p:ph type="title"/>
          </p:nvPr>
        </p:nvSpPr>
        <p:spPr>
          <a:xfrm>
            <a:off x="609442" y="273050"/>
            <a:ext cx="4010039"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16"/>
          <p:cNvSpPr txBox="1">
            <a:spLocks noGrp="1"/>
          </p:cNvSpPr>
          <p:nvPr>
            <p:ph type="body" idx="1"/>
          </p:nvPr>
        </p:nvSpPr>
        <p:spPr>
          <a:xfrm>
            <a:off x="4765492" y="273051"/>
            <a:ext cx="6813892"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8" name="Google Shape;58;p16"/>
          <p:cNvSpPr txBox="1">
            <a:spLocks noGrp="1"/>
          </p:cNvSpPr>
          <p:nvPr>
            <p:ph type="body" idx="2"/>
          </p:nvPr>
        </p:nvSpPr>
        <p:spPr>
          <a:xfrm>
            <a:off x="609442" y="1435101"/>
            <a:ext cx="4010039"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9" name="Google Shape;59;p16"/>
          <p:cNvSpPr txBox="1">
            <a:spLocks noGrp="1"/>
          </p:cNvSpPr>
          <p:nvPr>
            <p:ph type="dt" idx="10"/>
          </p:nvPr>
        </p:nvSpPr>
        <p:spPr>
          <a:xfrm>
            <a:off x="609441" y="6356351"/>
            <a:ext cx="284405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0" name="Google Shape;60;p16"/>
          <p:cNvSpPr txBox="1">
            <a:spLocks noGrp="1"/>
          </p:cNvSpPr>
          <p:nvPr>
            <p:ph type="ftr" idx="11"/>
          </p:nvPr>
        </p:nvSpPr>
        <p:spPr>
          <a:xfrm>
            <a:off x="4164515" y="6356351"/>
            <a:ext cx="3859795"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1" name="Google Shape;61;p16"/>
          <p:cNvSpPr txBox="1">
            <a:spLocks noGrp="1"/>
          </p:cNvSpPr>
          <p:nvPr>
            <p:ph type="sldNum" idx="12"/>
          </p:nvPr>
        </p:nvSpPr>
        <p:spPr>
          <a:xfrm>
            <a:off x="7999413" y="6356351"/>
            <a:ext cx="3579972"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2"/>
        <p:cNvGrpSpPr/>
        <p:nvPr/>
      </p:nvGrpSpPr>
      <p:grpSpPr>
        <a:xfrm>
          <a:off x="0" y="0"/>
          <a:ext cx="0" cy="0"/>
          <a:chOff x="0" y="0"/>
          <a:chExt cx="0" cy="0"/>
        </a:xfrm>
      </p:grpSpPr>
      <p:sp>
        <p:nvSpPr>
          <p:cNvPr id="63" name="Google Shape;63;p17"/>
          <p:cNvSpPr txBox="1">
            <a:spLocks noGrp="1"/>
          </p:cNvSpPr>
          <p:nvPr>
            <p:ph type="title"/>
          </p:nvPr>
        </p:nvSpPr>
        <p:spPr>
          <a:xfrm>
            <a:off x="2389095" y="4800600"/>
            <a:ext cx="7313295"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17"/>
          <p:cNvSpPr>
            <a:spLocks noGrp="1"/>
          </p:cNvSpPr>
          <p:nvPr>
            <p:ph type="pic" idx="2"/>
          </p:nvPr>
        </p:nvSpPr>
        <p:spPr>
          <a:xfrm>
            <a:off x="2389095" y="612775"/>
            <a:ext cx="7313295" cy="4114800"/>
          </a:xfrm>
          <a:prstGeom prst="rect">
            <a:avLst/>
          </a:prstGeom>
          <a:noFill/>
          <a:ln>
            <a:noFill/>
          </a:ln>
        </p:spPr>
      </p:sp>
      <p:sp>
        <p:nvSpPr>
          <p:cNvPr id="65" name="Google Shape;65;p17"/>
          <p:cNvSpPr txBox="1">
            <a:spLocks noGrp="1"/>
          </p:cNvSpPr>
          <p:nvPr>
            <p:ph type="body" idx="1"/>
          </p:nvPr>
        </p:nvSpPr>
        <p:spPr>
          <a:xfrm>
            <a:off x="2389095" y="5367338"/>
            <a:ext cx="7313295"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6" name="Google Shape;66;p17"/>
          <p:cNvSpPr txBox="1">
            <a:spLocks noGrp="1"/>
          </p:cNvSpPr>
          <p:nvPr>
            <p:ph type="dt" idx="10"/>
          </p:nvPr>
        </p:nvSpPr>
        <p:spPr>
          <a:xfrm>
            <a:off x="609441" y="6356351"/>
            <a:ext cx="284405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7" name="Google Shape;67;p17"/>
          <p:cNvSpPr txBox="1">
            <a:spLocks noGrp="1"/>
          </p:cNvSpPr>
          <p:nvPr>
            <p:ph type="ftr" idx="11"/>
          </p:nvPr>
        </p:nvSpPr>
        <p:spPr>
          <a:xfrm>
            <a:off x="4164515" y="6356351"/>
            <a:ext cx="3859795"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8" name="Google Shape;68;p17"/>
          <p:cNvSpPr txBox="1">
            <a:spLocks noGrp="1"/>
          </p:cNvSpPr>
          <p:nvPr>
            <p:ph type="sldNum" idx="12"/>
          </p:nvPr>
        </p:nvSpPr>
        <p:spPr>
          <a:xfrm>
            <a:off x="7999413" y="6356351"/>
            <a:ext cx="3579972"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p:nvPr/>
        </p:nvSpPr>
        <p:spPr>
          <a:xfrm>
            <a:off x="0" y="6172200"/>
            <a:ext cx="12188825" cy="685800"/>
          </a:xfrm>
          <a:prstGeom prst="rect">
            <a:avLst/>
          </a:prstGeom>
          <a:solidFill>
            <a:srgbClr val="2AABA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 name="Google Shape;11;p8"/>
          <p:cNvSpPr txBox="1">
            <a:spLocks noGrp="1"/>
          </p:cNvSpPr>
          <p:nvPr>
            <p:ph type="title"/>
          </p:nvPr>
        </p:nvSpPr>
        <p:spPr>
          <a:xfrm>
            <a:off x="609441" y="274638"/>
            <a:ext cx="10969943"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8"/>
          <p:cNvSpPr txBox="1">
            <a:spLocks noGrp="1"/>
          </p:cNvSpPr>
          <p:nvPr>
            <p:ph type="body" idx="1"/>
          </p:nvPr>
        </p:nvSpPr>
        <p:spPr>
          <a:xfrm>
            <a:off x="609441" y="1600201"/>
            <a:ext cx="10971371" cy="3809999"/>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3" name="Google Shape;13;p8"/>
          <p:cNvSpPr txBox="1"/>
          <p:nvPr/>
        </p:nvSpPr>
        <p:spPr>
          <a:xfrm>
            <a:off x="7618412" y="6324600"/>
            <a:ext cx="426577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lt1"/>
              </a:buClr>
              <a:buSzPts val="1800"/>
              <a:buFont typeface="Calibri"/>
              <a:buNone/>
            </a:pPr>
            <a:r>
              <a:rPr lang="en-US" sz="1800" b="1" i="0" u="none" strike="noStrike" cap="none" dirty="0">
                <a:solidFill>
                  <a:schemeClr val="lt1"/>
                </a:solidFill>
                <a:latin typeface="Calibri"/>
                <a:ea typeface="Calibri"/>
                <a:cs typeface="Calibri"/>
                <a:sym typeface="Calibri"/>
              </a:rPr>
              <a:t>September 18-20, 2025            </a:t>
            </a:r>
            <a:r>
              <a:rPr lang="en-US" sz="1200" b="1" i="0" u="none" strike="noStrike" cap="none" dirty="0">
                <a:solidFill>
                  <a:schemeClr val="lt1"/>
                </a:solidFill>
                <a:latin typeface="Calibri"/>
                <a:ea typeface="Calibri"/>
                <a:cs typeface="Calibri"/>
                <a:sym typeface="Calibri"/>
              </a:rPr>
              <a:t>#fmec2025</a:t>
            </a:r>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Google Shape;85;p1"/>
          <p:cNvSpPr/>
          <p:nvPr/>
        </p:nvSpPr>
        <p:spPr>
          <a:xfrm>
            <a:off x="2397189" y="4889883"/>
            <a:ext cx="7391400" cy="92333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800" b="1" dirty="0">
                <a:solidFill>
                  <a:schemeClr val="dk1"/>
                </a:solidFill>
              </a:rPr>
              <a:t>September 18-20</a:t>
            </a:r>
            <a:r>
              <a:rPr lang="en-US" sz="1800" b="1" i="0" u="none" strike="noStrike" cap="none" dirty="0">
                <a:solidFill>
                  <a:schemeClr val="dk1"/>
                </a:solidFill>
                <a:latin typeface="Arial"/>
                <a:ea typeface="Arial"/>
                <a:cs typeface="Arial"/>
                <a:sym typeface="Arial"/>
              </a:rPr>
              <a:t> |  Cleveland, Ohio</a:t>
            </a:r>
            <a:endParaRPr dirty="0"/>
          </a:p>
          <a:p>
            <a:pPr marL="0" marR="0" lvl="0" indent="0" algn="ctr" rtl="0">
              <a:spcBef>
                <a:spcPts val="0"/>
              </a:spcBef>
              <a:spcAft>
                <a:spcPts val="0"/>
              </a:spcAft>
              <a:buNone/>
            </a:pPr>
            <a:endParaRPr sz="1800" b="1" i="1" u="none" strike="noStrike" cap="none" dirty="0">
              <a:solidFill>
                <a:schemeClr val="dk1"/>
              </a:solidFill>
              <a:latin typeface="Arial"/>
              <a:ea typeface="Arial"/>
              <a:cs typeface="Arial"/>
              <a:sym typeface="Arial"/>
            </a:endParaRPr>
          </a:p>
          <a:p>
            <a:pPr marL="0" marR="0" lvl="0" indent="0" algn="ctr" rtl="0">
              <a:spcBef>
                <a:spcPts val="0"/>
              </a:spcBef>
              <a:spcAft>
                <a:spcPts val="0"/>
              </a:spcAft>
              <a:buNone/>
            </a:pPr>
            <a:r>
              <a:rPr lang="en-US" sz="1800" b="1" dirty="0">
                <a:effectLst/>
                <a:latin typeface="Calibri" panose="020F0502020204030204" pitchFamily="34" charset="0"/>
                <a:ea typeface="Calibri" panose="020F0502020204030204" pitchFamily="34" charset="0"/>
                <a:cs typeface="Calibri" panose="020F0502020204030204" pitchFamily="34" charset="0"/>
              </a:rPr>
              <a:t>"From Vinyl to Virtual:  Rocking Innovation, Amplifying Health”</a:t>
            </a:r>
            <a:endParaRPr lang="en-US" sz="1800" b="1" dirty="0">
              <a:latin typeface="Calibri" panose="020F0502020204030204" pitchFamily="34" charset="0"/>
              <a:ea typeface="Calibri" panose="020F0502020204030204" pitchFamily="34" charset="0"/>
              <a:cs typeface="Calibri" panose="020F0502020204030204" pitchFamily="34" charset="0"/>
            </a:endParaRPr>
          </a:p>
        </p:txBody>
      </p:sp>
      <p:sp>
        <p:nvSpPr>
          <p:cNvPr id="86" name="Google Shape;86;p1"/>
          <p:cNvSpPr txBox="1"/>
          <p:nvPr/>
        </p:nvSpPr>
        <p:spPr>
          <a:xfrm>
            <a:off x="3592846" y="1219200"/>
            <a:ext cx="5000087"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i="0" u="none" strike="noStrike" cap="none">
                <a:solidFill>
                  <a:schemeClr val="lt1"/>
                </a:solidFill>
                <a:latin typeface="Comic Sans MS"/>
                <a:ea typeface="Comic Sans MS"/>
                <a:cs typeface="Comic Sans MS"/>
                <a:sym typeface="Comic Sans MS"/>
              </a:rPr>
              <a:t>2023 FMEC Annual Meeting</a:t>
            </a:r>
            <a:endParaRPr/>
          </a:p>
        </p:txBody>
      </p:sp>
      <p:pic>
        <p:nvPicPr>
          <p:cNvPr id="87" name="Google Shape;87;p1" descr="Shape, circle, polygon&#10;&#10;Description automatically generated"/>
          <p:cNvPicPr preferRelativeResize="0"/>
          <p:nvPr/>
        </p:nvPicPr>
        <p:blipFill rotWithShape="1">
          <a:blip r:embed="rId3">
            <a:alphaModFix/>
          </a:blip>
          <a:srcRect/>
          <a:stretch/>
        </p:blipFill>
        <p:spPr>
          <a:xfrm>
            <a:off x="2695886" y="698090"/>
            <a:ext cx="6794006" cy="3758192"/>
          </a:xfrm>
          <a:prstGeom prst="rect">
            <a:avLst/>
          </a:prstGeom>
          <a:noFill/>
          <a:ln>
            <a:noFill/>
          </a:ln>
        </p:spPr>
      </p:pic>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2"/>
          <p:cNvSpPr txBox="1"/>
          <p:nvPr/>
        </p:nvSpPr>
        <p:spPr>
          <a:xfrm>
            <a:off x="2362890" y="1600200"/>
            <a:ext cx="7246792" cy="7694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a:solidFill>
                  <a:schemeClr val="lt1"/>
                </a:solidFill>
                <a:latin typeface="Arial"/>
                <a:ea typeface="Arial"/>
                <a:cs typeface="Arial"/>
                <a:sym typeface="Arial"/>
              </a:rPr>
              <a:t>2022 FMEC Annual Meeting</a:t>
            </a:r>
            <a:endParaRPr/>
          </a:p>
        </p:txBody>
      </p:sp>
      <p:sp>
        <p:nvSpPr>
          <p:cNvPr id="93" name="Google Shape;93;p2"/>
          <p:cNvSpPr txBox="1"/>
          <p:nvPr/>
        </p:nvSpPr>
        <p:spPr>
          <a:xfrm>
            <a:off x="308343" y="3657600"/>
            <a:ext cx="11515061" cy="15080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Calibri"/>
                <a:ea typeface="Calibri"/>
                <a:cs typeface="Calibri"/>
                <a:sym typeface="Calibri"/>
              </a:rPr>
              <a:t>September 18-20|  Cleveland, Ohio</a:t>
            </a:r>
            <a:endParaRPr dirty="0"/>
          </a:p>
          <a:p>
            <a:pPr marL="0" marR="0" lvl="0" indent="0" algn="ctr" rtl="0">
              <a:spcBef>
                <a:spcPts val="0"/>
              </a:spcBef>
              <a:spcAft>
                <a:spcPts val="0"/>
              </a:spcAft>
              <a:buNone/>
            </a:pPr>
            <a:endParaRPr sz="3200" b="1" i="1" dirty="0">
              <a:solidFill>
                <a:schemeClr val="dk1"/>
              </a:solidFill>
              <a:latin typeface="Calibri"/>
              <a:ea typeface="Calibri"/>
              <a:cs typeface="Calibri"/>
              <a:sym typeface="Calibri"/>
            </a:endParaRPr>
          </a:p>
          <a:p>
            <a:pPr marL="0" marR="0" lvl="0" indent="0" algn="ctr" rtl="0">
              <a:spcBef>
                <a:spcPts val="0"/>
              </a:spcBef>
              <a:spcAft>
                <a:spcPts val="0"/>
              </a:spcAft>
              <a:buNone/>
            </a:pPr>
            <a:r>
              <a:rPr lang="en-US" sz="2800" b="1" dirty="0">
                <a:effectLst/>
                <a:latin typeface="Calibri" panose="020F0502020204030204" pitchFamily="34" charset="0"/>
                <a:ea typeface="Calibri" panose="020F0502020204030204" pitchFamily="34" charset="0"/>
                <a:cs typeface="Calibri" panose="020F0502020204030204" pitchFamily="34" charset="0"/>
              </a:rPr>
              <a:t>"From Vinyl to Virtual:  Rocking Innovation, Amplifying Health”</a:t>
            </a:r>
            <a:endParaRPr lang="en-US" sz="2800" b="1" dirty="0">
              <a:latin typeface="Calibri" panose="020F0502020204030204" pitchFamily="34" charset="0"/>
              <a:ea typeface="Calibri" panose="020F0502020204030204" pitchFamily="34" charset="0"/>
              <a:cs typeface="Calibri" panose="020F0502020204030204" pitchFamily="34" charset="0"/>
            </a:endParaRPr>
          </a:p>
        </p:txBody>
      </p:sp>
      <p:pic>
        <p:nvPicPr>
          <p:cNvPr id="94" name="Google Shape;94;p2" descr="FMEC logo final.JPG"/>
          <p:cNvPicPr preferRelativeResize="0"/>
          <p:nvPr/>
        </p:nvPicPr>
        <p:blipFill rotWithShape="1">
          <a:blip r:embed="rId3">
            <a:alphaModFix/>
          </a:blip>
          <a:srcRect/>
          <a:stretch/>
        </p:blipFill>
        <p:spPr>
          <a:xfrm>
            <a:off x="4387991" y="1524000"/>
            <a:ext cx="3196590" cy="1805940"/>
          </a:xfrm>
          <a:prstGeom prst="rect">
            <a:avLst/>
          </a:prstGeom>
          <a:noFill/>
          <a:ln>
            <a:noFill/>
          </a:ln>
        </p:spPr>
      </p:pic>
      <p:sp>
        <p:nvSpPr>
          <p:cNvPr id="95" name="Google Shape;95;p2"/>
          <p:cNvSpPr txBox="1"/>
          <p:nvPr/>
        </p:nvSpPr>
        <p:spPr>
          <a:xfrm>
            <a:off x="3538757" y="685800"/>
            <a:ext cx="4895058"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Calibri"/>
                <a:ea typeface="Calibri"/>
                <a:cs typeface="Calibri"/>
                <a:sym typeface="Calibri"/>
              </a:rPr>
              <a:t>2025 FMEC Annual Meeting</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Title</a:t>
            </a:r>
            <a:endParaRPr/>
          </a:p>
        </p:txBody>
      </p:sp>
      <p:sp>
        <p:nvSpPr>
          <p:cNvPr id="101" name="Google Shape;101;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3200"/>
              <a:buNone/>
            </a:pPr>
            <a:r>
              <a:rPr lang="en-US"/>
              <a:t>Speaker Name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4"/>
          <p:cNvSpPr txBox="1"/>
          <p:nvPr/>
        </p:nvSpPr>
        <p:spPr>
          <a:xfrm>
            <a:off x="3960812" y="1143000"/>
            <a:ext cx="4379752" cy="4055058"/>
          </a:xfrm>
          <a:prstGeom prst="rect">
            <a:avLst/>
          </a:prstGeom>
          <a:noFill/>
          <a:ln>
            <a:noFill/>
          </a:ln>
        </p:spPr>
        <p:txBody>
          <a:bodyPr spcFirstLastPara="1" wrap="square" lIns="91425" tIns="45700" rIns="91425" bIns="45700" anchor="t" anchorCtr="0">
            <a:normAutofit/>
          </a:bodyPr>
          <a:lstStyle/>
          <a:p>
            <a:pPr marL="0" marR="0" lvl="0" indent="0" algn="ctr" rtl="0">
              <a:lnSpc>
                <a:spcPct val="90000"/>
              </a:lnSpc>
              <a:spcBef>
                <a:spcPts val="0"/>
              </a:spcBef>
              <a:spcAft>
                <a:spcPts val="0"/>
              </a:spcAft>
              <a:buClr>
                <a:schemeClr val="dk1"/>
              </a:buClr>
              <a:buSzPts val="2800"/>
              <a:buFont typeface="Arial"/>
              <a:buNone/>
            </a:pPr>
            <a:r>
              <a:rPr lang="en-US" sz="2800" u="sng">
                <a:solidFill>
                  <a:schemeClr val="dk1"/>
                </a:solidFill>
                <a:latin typeface="Arial"/>
                <a:ea typeface="Arial"/>
                <a:cs typeface="Arial"/>
                <a:sym typeface="Arial"/>
              </a:rPr>
              <a:t>Contact Information</a:t>
            </a:r>
            <a:endParaRPr/>
          </a:p>
          <a:p>
            <a:pPr marL="0" marR="0" lvl="0" indent="0" algn="ctr" rtl="0">
              <a:lnSpc>
                <a:spcPct val="90000"/>
              </a:lnSpc>
              <a:spcBef>
                <a:spcPts val="1000"/>
              </a:spcBef>
              <a:spcAft>
                <a:spcPts val="0"/>
              </a:spcAft>
              <a:buClr>
                <a:schemeClr val="dk1"/>
              </a:buClr>
              <a:buSzPts val="2800"/>
              <a:buFont typeface="Arial"/>
              <a:buNone/>
            </a:pPr>
            <a:r>
              <a:rPr lang="en-US" sz="2800">
                <a:solidFill>
                  <a:schemeClr val="dk1"/>
                </a:solidFill>
                <a:highlight>
                  <a:srgbClr val="FFFF00"/>
                </a:highlight>
                <a:latin typeface="Arial"/>
                <a:ea typeface="Arial"/>
                <a:cs typeface="Arial"/>
                <a:sym typeface="Arial"/>
              </a:rPr>
              <a:t>{Insert faculty name}</a:t>
            </a:r>
            <a:endParaRPr/>
          </a:p>
          <a:p>
            <a:pPr marL="0" marR="0" lvl="0" indent="0" algn="ctr" rtl="0">
              <a:lnSpc>
                <a:spcPct val="90000"/>
              </a:lnSpc>
              <a:spcBef>
                <a:spcPts val="1000"/>
              </a:spcBef>
              <a:spcAft>
                <a:spcPts val="0"/>
              </a:spcAft>
              <a:buClr>
                <a:schemeClr val="dk1"/>
              </a:buClr>
              <a:buSzPts val="2800"/>
              <a:buFont typeface="Arial"/>
              <a:buNone/>
            </a:pPr>
            <a:r>
              <a:rPr lang="en-US" sz="2800">
                <a:solidFill>
                  <a:schemeClr val="dk1"/>
                </a:solidFill>
                <a:highlight>
                  <a:srgbClr val="FFFF00"/>
                </a:highlight>
                <a:latin typeface="Arial"/>
                <a:ea typeface="Arial"/>
                <a:cs typeface="Arial"/>
                <a:sym typeface="Arial"/>
              </a:rPr>
              <a:t>{Email}</a:t>
            </a:r>
            <a:endParaRPr/>
          </a:p>
          <a:p>
            <a:pPr marL="0" marR="0" lvl="0" indent="0" algn="ctr" rtl="0">
              <a:lnSpc>
                <a:spcPct val="90000"/>
              </a:lnSpc>
              <a:spcBef>
                <a:spcPts val="1000"/>
              </a:spcBef>
              <a:spcAft>
                <a:spcPts val="0"/>
              </a:spcAft>
              <a:buClr>
                <a:schemeClr val="dk1"/>
              </a:buClr>
              <a:buSzPts val="2800"/>
              <a:buFont typeface="Arial"/>
              <a:buNone/>
            </a:pPr>
            <a:r>
              <a:rPr lang="en-US" sz="2800">
                <a:solidFill>
                  <a:schemeClr val="dk1"/>
                </a:solidFill>
                <a:highlight>
                  <a:srgbClr val="FFFF00"/>
                </a:highlight>
                <a:latin typeface="Arial"/>
                <a:ea typeface="Arial"/>
                <a:cs typeface="Arial"/>
                <a:sym typeface="Arial"/>
              </a:rPr>
              <a:t>{Optional:  cell phone}</a:t>
            </a:r>
            <a:endParaRPr/>
          </a:p>
          <a:p>
            <a:pPr marL="0" marR="0" lvl="0" indent="0" algn="ctr" rtl="0">
              <a:lnSpc>
                <a:spcPct val="90000"/>
              </a:lnSpc>
              <a:spcBef>
                <a:spcPts val="1000"/>
              </a:spcBef>
              <a:spcAft>
                <a:spcPts val="0"/>
              </a:spcAft>
              <a:buClr>
                <a:schemeClr val="dk1"/>
              </a:buClr>
              <a:buSzPts val="2800"/>
              <a:buFont typeface="Arial"/>
              <a:buNone/>
            </a:pPr>
            <a:endParaRPr sz="2800">
              <a:solidFill>
                <a:schemeClr val="dk1"/>
              </a:solidFill>
              <a:highlight>
                <a:srgbClr val="FFFF00"/>
              </a:highlight>
              <a:latin typeface="Arial"/>
              <a:ea typeface="Arial"/>
              <a:cs typeface="Arial"/>
              <a:sym typeface="Arial"/>
            </a:endParaRPr>
          </a:p>
          <a:p>
            <a:pPr marL="0" marR="0" lvl="0" indent="0" algn="ctr" rtl="0">
              <a:lnSpc>
                <a:spcPct val="90000"/>
              </a:lnSpc>
              <a:spcBef>
                <a:spcPts val="1000"/>
              </a:spcBef>
              <a:spcAft>
                <a:spcPts val="0"/>
              </a:spcAft>
              <a:buClr>
                <a:schemeClr val="dk1"/>
              </a:buClr>
              <a:buSzPts val="2800"/>
              <a:buFont typeface="Arial"/>
              <a:buNone/>
            </a:pPr>
            <a:r>
              <a:rPr lang="en-US" sz="2800">
                <a:solidFill>
                  <a:schemeClr val="dk1"/>
                </a:solidFill>
                <a:highlight>
                  <a:srgbClr val="FFFF00"/>
                </a:highlight>
                <a:latin typeface="Arial"/>
                <a:ea typeface="Arial"/>
                <a:cs typeface="Arial"/>
                <a:sym typeface="Arial"/>
              </a:rPr>
              <a:t>{Twitter Handle}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5"/>
          <p:cNvSpPr txBox="1">
            <a:spLocks noGrp="1"/>
          </p:cNvSpPr>
          <p:nvPr>
            <p:ph type="title"/>
          </p:nvPr>
        </p:nvSpPr>
        <p:spPr>
          <a:xfrm>
            <a:off x="609441" y="274638"/>
            <a:ext cx="10969943"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Arial"/>
              <a:buNone/>
            </a:pPr>
            <a:r>
              <a:rPr lang="en-US">
                <a:latin typeface="Arial"/>
                <a:ea typeface="Arial"/>
                <a:cs typeface="Arial"/>
                <a:sym typeface="Arial"/>
              </a:rPr>
              <a:t>Faculty Disclosure</a:t>
            </a:r>
            <a:endParaRPr/>
          </a:p>
        </p:txBody>
      </p:sp>
      <p:sp>
        <p:nvSpPr>
          <p:cNvPr id="112" name="Google Shape;112;p5"/>
          <p:cNvSpPr txBox="1">
            <a:spLocks noGrp="1"/>
          </p:cNvSpPr>
          <p:nvPr>
            <p:ph type="body" idx="1"/>
          </p:nvPr>
        </p:nvSpPr>
        <p:spPr>
          <a:xfrm>
            <a:off x="609441" y="1600201"/>
            <a:ext cx="10971371" cy="3809999"/>
          </a:xfrm>
          <a:prstGeom prst="rect">
            <a:avLst/>
          </a:prstGeom>
          <a:noFill/>
          <a:ln>
            <a:noFill/>
          </a:ln>
        </p:spPr>
        <p:txBody>
          <a:bodyPr spcFirstLastPara="1" wrap="square" lIns="91425" tIns="45700" rIns="91425" bIns="45700" anchor="t" anchorCtr="0">
            <a:normAutofit/>
          </a:bodyPr>
          <a:lstStyle/>
          <a:p>
            <a:pPr marL="400050" lvl="1" indent="0" algn="l" rtl="0">
              <a:spcBef>
                <a:spcPts val="0"/>
              </a:spcBef>
              <a:spcAft>
                <a:spcPts val="0"/>
              </a:spcAft>
              <a:buClr>
                <a:srgbClr val="000000"/>
              </a:buClr>
              <a:buSzPts val="1700"/>
              <a:buFont typeface="Arial"/>
              <a:buNone/>
            </a:pPr>
            <a:r>
              <a:rPr lang="en-US" sz="1700">
                <a:solidFill>
                  <a:srgbClr val="000000"/>
                </a:solidFill>
                <a:latin typeface="Arial"/>
                <a:ea typeface="Arial"/>
                <a:cs typeface="Arial"/>
                <a:sym typeface="Arial"/>
              </a:rPr>
              <a:t>It is the policy of the FMEC that all individuals in a position to control content disclose any relationships with commercial interests upon nomination/invitation of participation. Disclosure documents are reviewed for potential conflict of interest (COI), and if identified, conflicts are resolved prior to confirmation of participation. Only those participants who had no conflict of interest or who agreed to an identified resolution process prior to their participation were involved in this CME activity. </a:t>
            </a:r>
            <a:endParaRPr/>
          </a:p>
          <a:p>
            <a:pPr marL="400050" lvl="1" indent="0" algn="l" rtl="0">
              <a:spcBef>
                <a:spcPts val="340"/>
              </a:spcBef>
              <a:spcAft>
                <a:spcPts val="0"/>
              </a:spcAft>
              <a:buClr>
                <a:schemeClr val="dk1"/>
              </a:buClr>
              <a:buSzPts val="1700"/>
              <a:buFont typeface="Arial"/>
              <a:buNone/>
            </a:pPr>
            <a:endParaRPr sz="1700">
              <a:solidFill>
                <a:srgbClr val="000000"/>
              </a:solidFill>
              <a:latin typeface="Arial"/>
              <a:ea typeface="Arial"/>
              <a:cs typeface="Arial"/>
              <a:sym typeface="Arial"/>
            </a:endParaRPr>
          </a:p>
          <a:p>
            <a:pPr marL="457200" lvl="1" indent="0" algn="l" rtl="0">
              <a:spcBef>
                <a:spcPts val="340"/>
              </a:spcBef>
              <a:spcAft>
                <a:spcPts val="0"/>
              </a:spcAft>
              <a:buClr>
                <a:srgbClr val="000000"/>
              </a:buClr>
              <a:buSzPts val="1700"/>
              <a:buNone/>
            </a:pPr>
            <a:r>
              <a:rPr lang="en-US" sz="1700" b="1">
                <a:solidFill>
                  <a:srgbClr val="000000"/>
                </a:solidFill>
                <a:latin typeface="Arial"/>
                <a:ea typeface="Arial"/>
                <a:cs typeface="Arial"/>
                <a:sym typeface="Arial"/>
              </a:rPr>
              <a:t>All faculty in a position to control content for this session have indicated they have no relevant financial relationships to disclose. </a:t>
            </a:r>
            <a:endParaRPr/>
          </a:p>
          <a:p>
            <a:pPr marL="457200" lvl="1" indent="0" algn="l" rtl="0">
              <a:spcBef>
                <a:spcPts val="340"/>
              </a:spcBef>
              <a:spcAft>
                <a:spcPts val="0"/>
              </a:spcAft>
              <a:buClr>
                <a:schemeClr val="dk1"/>
              </a:buClr>
              <a:buSzPts val="1700"/>
              <a:buNone/>
            </a:pPr>
            <a:endParaRPr sz="1700">
              <a:solidFill>
                <a:srgbClr val="000000"/>
              </a:solidFill>
              <a:latin typeface="Arial"/>
              <a:ea typeface="Arial"/>
              <a:cs typeface="Arial"/>
              <a:sym typeface="Arial"/>
            </a:endParaRPr>
          </a:p>
          <a:p>
            <a:pPr marL="400050" lvl="1" indent="0" algn="l" rtl="0">
              <a:spcBef>
                <a:spcPts val="340"/>
              </a:spcBef>
              <a:spcAft>
                <a:spcPts val="0"/>
              </a:spcAft>
              <a:buClr>
                <a:srgbClr val="000000"/>
              </a:buClr>
              <a:buSzPts val="1700"/>
              <a:buFont typeface="Arial"/>
              <a:buNone/>
            </a:pPr>
            <a:r>
              <a:rPr lang="en-US" sz="1700">
                <a:solidFill>
                  <a:srgbClr val="000000"/>
                </a:solidFill>
                <a:latin typeface="Arial"/>
                <a:ea typeface="Arial"/>
                <a:cs typeface="Arial"/>
                <a:sym typeface="Arial"/>
              </a:rPr>
              <a:t>The content of this material/presentation in this CME activity </a:t>
            </a:r>
            <a:r>
              <a:rPr lang="en-US" sz="1700" u="sng">
                <a:solidFill>
                  <a:srgbClr val="000000"/>
                </a:solidFill>
                <a:latin typeface="Arial"/>
                <a:ea typeface="Arial"/>
                <a:cs typeface="Arial"/>
                <a:sym typeface="Arial"/>
              </a:rPr>
              <a:t>will not </a:t>
            </a:r>
            <a:r>
              <a:rPr lang="en-US" sz="1700">
                <a:solidFill>
                  <a:srgbClr val="000000"/>
                </a:solidFill>
                <a:latin typeface="Arial"/>
                <a:ea typeface="Arial"/>
                <a:cs typeface="Arial"/>
                <a:sym typeface="Arial"/>
              </a:rPr>
              <a:t>include discussion of unapproved or investigational uses of products or devices. </a:t>
            </a:r>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6"/>
          <p:cNvSpPr txBox="1">
            <a:spLocks noGrp="1"/>
          </p:cNvSpPr>
          <p:nvPr>
            <p:ph type="title"/>
          </p:nvPr>
        </p:nvSpPr>
        <p:spPr>
          <a:xfrm>
            <a:off x="609441" y="274638"/>
            <a:ext cx="10969943" cy="11430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4400"/>
              <a:buFont typeface="Arial"/>
              <a:buNone/>
            </a:pPr>
            <a:r>
              <a:rPr lang="en-US">
                <a:latin typeface="Arial"/>
                <a:ea typeface="Arial"/>
                <a:cs typeface="Arial"/>
                <a:sym typeface="Arial"/>
              </a:rPr>
              <a:t>Learning Objectives</a:t>
            </a:r>
            <a:endParaRPr/>
          </a:p>
        </p:txBody>
      </p:sp>
      <p:sp>
        <p:nvSpPr>
          <p:cNvPr id="118" name="Google Shape;118;p6"/>
          <p:cNvSpPr txBox="1">
            <a:spLocks noGrp="1"/>
          </p:cNvSpPr>
          <p:nvPr>
            <p:ph type="body" idx="1"/>
          </p:nvPr>
        </p:nvSpPr>
        <p:spPr>
          <a:xfrm>
            <a:off x="609441" y="1600201"/>
            <a:ext cx="10971371" cy="3809999"/>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2800"/>
              <a:buNone/>
            </a:pPr>
            <a:r>
              <a:rPr lang="en-US" sz="2800">
                <a:latin typeface="Arial"/>
                <a:ea typeface="Arial"/>
                <a:cs typeface="Arial"/>
                <a:sym typeface="Arial"/>
              </a:rPr>
              <a:t>List Here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7"/>
          <p:cNvSpPr txBox="1"/>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marR="0" lvl="0" indent="0" algn="ctr" rtl="0">
              <a:lnSpc>
                <a:spcPct val="100000"/>
              </a:lnSpc>
              <a:spcBef>
                <a:spcPts val="0"/>
              </a:spcBef>
              <a:spcAft>
                <a:spcPts val="0"/>
              </a:spcAft>
              <a:buClr>
                <a:schemeClr val="dk1"/>
              </a:buClr>
              <a:buSzPts val="4400"/>
              <a:buFont typeface="Arial"/>
              <a:buNone/>
            </a:pPr>
            <a:r>
              <a:rPr lang="en-US" sz="4400" b="0" i="0" u="none" strike="noStrike" cap="none">
                <a:solidFill>
                  <a:schemeClr val="dk1"/>
                </a:solidFill>
                <a:latin typeface="Arial"/>
                <a:ea typeface="Arial"/>
                <a:cs typeface="Arial"/>
                <a:sym typeface="Arial"/>
              </a:rPr>
              <a:t>Questions?</a:t>
            </a:r>
            <a:endParaRPr/>
          </a:p>
        </p:txBody>
      </p:sp>
      <p:sp>
        <p:nvSpPr>
          <p:cNvPr id="124" name="Google Shape;124;p7"/>
          <p:cNvSpPr txBox="1"/>
          <p:nvPr/>
        </p:nvSpPr>
        <p:spPr>
          <a:xfrm>
            <a:off x="511727" y="1690688"/>
            <a:ext cx="5811285" cy="4189995"/>
          </a:xfrm>
          <a:prstGeom prst="rect">
            <a:avLst/>
          </a:prstGeom>
          <a:noFill/>
          <a:ln>
            <a:noFill/>
          </a:ln>
        </p:spPr>
        <p:txBody>
          <a:bodyPr spcFirstLastPara="1" wrap="square" lIns="91425" tIns="45700" rIns="91425" bIns="45700" anchor="t" anchorCtr="0">
            <a:normAutofit fontScale="92500"/>
          </a:bodyPr>
          <a:lstStyle/>
          <a:p>
            <a:pPr marL="0" marR="0" lvl="0" indent="0" algn="ctr" rtl="0">
              <a:lnSpc>
                <a:spcPct val="90000"/>
              </a:lnSpc>
              <a:spcBef>
                <a:spcPts val="0"/>
              </a:spcBef>
              <a:spcAft>
                <a:spcPts val="0"/>
              </a:spcAft>
              <a:buClr>
                <a:srgbClr val="0000FF"/>
              </a:buClr>
              <a:buSzPct val="100000"/>
              <a:buFont typeface="Arial"/>
              <a:buNone/>
            </a:pPr>
            <a:r>
              <a:rPr lang="en-US" sz="2800" b="0" i="0" u="none" strike="noStrike" cap="none">
                <a:solidFill>
                  <a:srgbClr val="0000FF"/>
                </a:solidFill>
                <a:latin typeface="Arial"/>
                <a:ea typeface="Arial"/>
                <a:cs typeface="Arial"/>
                <a:sym typeface="Arial"/>
              </a:rPr>
              <a:t>Don’t forget to evaluate this session!</a:t>
            </a:r>
            <a:endParaRPr/>
          </a:p>
          <a:p>
            <a:pPr marL="0" marR="0" lvl="0" indent="0" algn="ctr" rtl="0">
              <a:lnSpc>
                <a:spcPct val="90000"/>
              </a:lnSpc>
              <a:spcBef>
                <a:spcPts val="1000"/>
              </a:spcBef>
              <a:spcAft>
                <a:spcPts val="0"/>
              </a:spcAft>
              <a:buClr>
                <a:schemeClr val="dk1"/>
              </a:buClr>
              <a:buSzPct val="100000"/>
              <a:buFont typeface="Arial"/>
              <a:buNone/>
            </a:pPr>
            <a:endParaRPr sz="2800">
              <a:solidFill>
                <a:schemeClr val="dk1"/>
              </a:solidFill>
              <a:latin typeface="Arial"/>
              <a:ea typeface="Arial"/>
              <a:cs typeface="Arial"/>
              <a:sym typeface="Arial"/>
            </a:endParaRPr>
          </a:p>
          <a:p>
            <a:pPr marL="0" marR="0" lvl="0" indent="0" algn="ctr" rtl="0">
              <a:lnSpc>
                <a:spcPct val="90000"/>
              </a:lnSpc>
              <a:spcBef>
                <a:spcPts val="1000"/>
              </a:spcBef>
              <a:spcAft>
                <a:spcPts val="0"/>
              </a:spcAft>
              <a:buClr>
                <a:schemeClr val="dk1"/>
              </a:buClr>
              <a:buSzPct val="100000"/>
              <a:buFont typeface="Arial"/>
              <a:buNone/>
            </a:pPr>
            <a:r>
              <a:rPr lang="en-US" sz="2100" u="sng">
                <a:solidFill>
                  <a:schemeClr val="dk1"/>
                </a:solidFill>
                <a:latin typeface="Arial"/>
                <a:ea typeface="Arial"/>
                <a:cs typeface="Arial"/>
                <a:sym typeface="Arial"/>
              </a:rPr>
              <a:t>How to Rate a session in the Conference App:</a:t>
            </a:r>
            <a:endParaRPr/>
          </a:p>
          <a:p>
            <a:pPr marL="0" marR="0" lvl="0" indent="0" algn="ctr" rtl="0">
              <a:lnSpc>
                <a:spcPct val="90000"/>
              </a:lnSpc>
              <a:spcBef>
                <a:spcPts val="1000"/>
              </a:spcBef>
              <a:spcAft>
                <a:spcPts val="0"/>
              </a:spcAft>
              <a:buClr>
                <a:schemeClr val="dk1"/>
              </a:buClr>
              <a:buSzPct val="100000"/>
              <a:buFont typeface="Arial"/>
              <a:buNone/>
            </a:pPr>
            <a:r>
              <a:rPr lang="en-US" sz="2100">
                <a:solidFill>
                  <a:schemeClr val="dk1"/>
                </a:solidFill>
                <a:latin typeface="Arial"/>
                <a:ea typeface="Arial"/>
                <a:cs typeface="Arial"/>
                <a:sym typeface="Arial"/>
              </a:rPr>
              <a:t> </a:t>
            </a:r>
            <a:endParaRPr/>
          </a:p>
          <a:p>
            <a:pPr marL="514350" marR="0" lvl="0" indent="-514381" algn="l" rtl="0">
              <a:lnSpc>
                <a:spcPct val="90000"/>
              </a:lnSpc>
              <a:spcBef>
                <a:spcPts val="1000"/>
              </a:spcBef>
              <a:spcAft>
                <a:spcPts val="0"/>
              </a:spcAft>
              <a:buClr>
                <a:schemeClr val="dk1"/>
              </a:buClr>
              <a:buSzPct val="100000"/>
              <a:buFont typeface="Calibri"/>
              <a:buAutoNum type="arabicPeriod"/>
            </a:pPr>
            <a:r>
              <a:rPr lang="en-US" sz="2100">
                <a:solidFill>
                  <a:schemeClr val="dk1"/>
                </a:solidFill>
                <a:latin typeface="Arial"/>
                <a:ea typeface="Arial"/>
                <a:cs typeface="Arial"/>
                <a:sym typeface="Arial"/>
              </a:rPr>
              <a:t>Go to the session you want to rate</a:t>
            </a:r>
            <a:endParaRPr/>
          </a:p>
          <a:p>
            <a:pPr marL="514350" marR="0" lvl="0" indent="-514381" algn="l" rtl="0">
              <a:lnSpc>
                <a:spcPct val="90000"/>
              </a:lnSpc>
              <a:spcBef>
                <a:spcPts val="1000"/>
              </a:spcBef>
              <a:spcAft>
                <a:spcPts val="0"/>
              </a:spcAft>
              <a:buClr>
                <a:schemeClr val="dk1"/>
              </a:buClr>
              <a:buSzPct val="100000"/>
              <a:buFont typeface="Calibri"/>
              <a:buAutoNum type="arabicPeriod"/>
            </a:pPr>
            <a:r>
              <a:rPr lang="en-US" sz="2100">
                <a:solidFill>
                  <a:schemeClr val="dk1"/>
                </a:solidFill>
                <a:latin typeface="Arial"/>
                <a:ea typeface="Arial"/>
                <a:cs typeface="Arial"/>
                <a:sym typeface="Arial"/>
              </a:rPr>
              <a:t>Click on the purple button that says “Rate Session”</a:t>
            </a:r>
            <a:endParaRPr/>
          </a:p>
          <a:p>
            <a:pPr marL="514350" marR="0" lvl="0" indent="-514381" algn="l" rtl="0">
              <a:lnSpc>
                <a:spcPct val="90000"/>
              </a:lnSpc>
              <a:spcBef>
                <a:spcPts val="1000"/>
              </a:spcBef>
              <a:spcAft>
                <a:spcPts val="0"/>
              </a:spcAft>
              <a:buClr>
                <a:schemeClr val="dk1"/>
              </a:buClr>
              <a:buSzPct val="100000"/>
              <a:buFont typeface="Calibri"/>
              <a:buAutoNum type="arabicPeriod"/>
            </a:pPr>
            <a:r>
              <a:rPr lang="en-US" sz="2100">
                <a:solidFill>
                  <a:schemeClr val="dk1"/>
                </a:solidFill>
                <a:latin typeface="Arial"/>
                <a:ea typeface="Arial"/>
                <a:cs typeface="Arial"/>
                <a:sym typeface="Arial"/>
              </a:rPr>
              <a:t>Click on the stars and rate it from 1-5 stars</a:t>
            </a:r>
            <a:endParaRPr/>
          </a:p>
          <a:p>
            <a:pPr marL="514350" marR="0" lvl="0" indent="-514381" algn="l" rtl="0">
              <a:lnSpc>
                <a:spcPct val="90000"/>
              </a:lnSpc>
              <a:spcBef>
                <a:spcPts val="1000"/>
              </a:spcBef>
              <a:spcAft>
                <a:spcPts val="0"/>
              </a:spcAft>
              <a:buClr>
                <a:schemeClr val="dk1"/>
              </a:buClr>
              <a:buSzPct val="100000"/>
              <a:buFont typeface="Calibri"/>
              <a:buAutoNum type="arabicPeriod"/>
            </a:pPr>
            <a:r>
              <a:rPr lang="en-US" sz="2100">
                <a:solidFill>
                  <a:schemeClr val="dk1"/>
                </a:solidFill>
                <a:latin typeface="Arial"/>
                <a:ea typeface="Arial"/>
                <a:cs typeface="Arial"/>
                <a:sym typeface="Arial"/>
              </a:rPr>
              <a:t>Please enter comments and feedback for the presenter.  This data is presented to them after the conference.</a:t>
            </a:r>
            <a:endParaRPr/>
          </a:p>
          <a:p>
            <a:pPr marL="0" marR="0" lvl="0" indent="0" algn="ctr" rtl="0">
              <a:lnSpc>
                <a:spcPct val="90000"/>
              </a:lnSpc>
              <a:spcBef>
                <a:spcPts val="1000"/>
              </a:spcBef>
              <a:spcAft>
                <a:spcPts val="0"/>
              </a:spcAft>
              <a:buClr>
                <a:schemeClr val="dk1"/>
              </a:buClr>
              <a:buSzPct val="100000"/>
              <a:buFont typeface="Arial"/>
              <a:buNone/>
            </a:pPr>
            <a:endParaRPr sz="2800" b="0" i="0" u="none" strike="noStrike" cap="none">
              <a:solidFill>
                <a:schemeClr val="dk1"/>
              </a:solidFill>
              <a:latin typeface="Arial"/>
              <a:ea typeface="Arial"/>
              <a:cs typeface="Arial"/>
              <a:sym typeface="Arial"/>
            </a:endParaRPr>
          </a:p>
        </p:txBody>
      </p:sp>
      <p:sp>
        <p:nvSpPr>
          <p:cNvPr id="125" name="Google Shape;125;p7"/>
          <p:cNvSpPr txBox="1"/>
          <p:nvPr/>
        </p:nvSpPr>
        <p:spPr>
          <a:xfrm>
            <a:off x="6820949" y="1690688"/>
            <a:ext cx="4379752" cy="4055058"/>
          </a:xfrm>
          <a:prstGeom prst="rect">
            <a:avLst/>
          </a:prstGeom>
          <a:noFill/>
          <a:ln>
            <a:noFill/>
          </a:ln>
        </p:spPr>
        <p:txBody>
          <a:bodyPr spcFirstLastPara="1" wrap="square" lIns="91425" tIns="45700" rIns="91425" bIns="45700" anchor="t" anchorCtr="0">
            <a:normAutofit/>
          </a:bodyPr>
          <a:lstStyle/>
          <a:p>
            <a:pPr marL="0" marR="0" lvl="0" indent="0" algn="ctr" rtl="0">
              <a:lnSpc>
                <a:spcPct val="90000"/>
              </a:lnSpc>
              <a:spcBef>
                <a:spcPts val="0"/>
              </a:spcBef>
              <a:spcAft>
                <a:spcPts val="0"/>
              </a:spcAft>
              <a:buClr>
                <a:schemeClr val="dk1"/>
              </a:buClr>
              <a:buSzPts val="2800"/>
              <a:buFont typeface="Arial"/>
              <a:buNone/>
            </a:pPr>
            <a:r>
              <a:rPr lang="en-US" sz="2800" u="sng">
                <a:solidFill>
                  <a:schemeClr val="dk1"/>
                </a:solidFill>
                <a:latin typeface="Arial"/>
                <a:ea typeface="Arial"/>
                <a:cs typeface="Arial"/>
                <a:sym typeface="Arial"/>
              </a:rPr>
              <a:t>Contact Information</a:t>
            </a:r>
            <a:endParaRPr/>
          </a:p>
          <a:p>
            <a:pPr marL="0" marR="0" lvl="0" indent="0" algn="ctr" rtl="0">
              <a:lnSpc>
                <a:spcPct val="90000"/>
              </a:lnSpc>
              <a:spcBef>
                <a:spcPts val="1000"/>
              </a:spcBef>
              <a:spcAft>
                <a:spcPts val="0"/>
              </a:spcAft>
              <a:buClr>
                <a:schemeClr val="dk1"/>
              </a:buClr>
              <a:buSzPts val="2800"/>
              <a:buFont typeface="Arial"/>
              <a:buNone/>
            </a:pPr>
            <a:r>
              <a:rPr lang="en-US" sz="2800">
                <a:solidFill>
                  <a:schemeClr val="dk1"/>
                </a:solidFill>
                <a:highlight>
                  <a:srgbClr val="FFFF00"/>
                </a:highlight>
                <a:latin typeface="Arial"/>
                <a:ea typeface="Arial"/>
                <a:cs typeface="Arial"/>
                <a:sym typeface="Arial"/>
              </a:rPr>
              <a:t>{Insert faculty name}</a:t>
            </a:r>
            <a:endParaRPr/>
          </a:p>
          <a:p>
            <a:pPr marL="0" marR="0" lvl="0" indent="0" algn="ctr" rtl="0">
              <a:lnSpc>
                <a:spcPct val="90000"/>
              </a:lnSpc>
              <a:spcBef>
                <a:spcPts val="1000"/>
              </a:spcBef>
              <a:spcAft>
                <a:spcPts val="0"/>
              </a:spcAft>
              <a:buClr>
                <a:schemeClr val="dk1"/>
              </a:buClr>
              <a:buSzPts val="2800"/>
              <a:buFont typeface="Arial"/>
              <a:buNone/>
            </a:pPr>
            <a:r>
              <a:rPr lang="en-US" sz="2800">
                <a:solidFill>
                  <a:schemeClr val="dk1"/>
                </a:solidFill>
                <a:highlight>
                  <a:srgbClr val="FFFF00"/>
                </a:highlight>
                <a:latin typeface="Arial"/>
                <a:ea typeface="Arial"/>
                <a:cs typeface="Arial"/>
                <a:sym typeface="Arial"/>
              </a:rPr>
              <a:t>{Email}</a:t>
            </a:r>
            <a:endParaRPr/>
          </a:p>
          <a:p>
            <a:pPr marL="0" marR="0" lvl="0" indent="0" algn="ctr" rtl="0">
              <a:lnSpc>
                <a:spcPct val="90000"/>
              </a:lnSpc>
              <a:spcBef>
                <a:spcPts val="1000"/>
              </a:spcBef>
              <a:spcAft>
                <a:spcPts val="0"/>
              </a:spcAft>
              <a:buClr>
                <a:schemeClr val="dk1"/>
              </a:buClr>
              <a:buSzPts val="2800"/>
              <a:buFont typeface="Arial"/>
              <a:buNone/>
            </a:pPr>
            <a:r>
              <a:rPr lang="en-US" sz="2800">
                <a:solidFill>
                  <a:schemeClr val="dk1"/>
                </a:solidFill>
                <a:highlight>
                  <a:srgbClr val="FFFF00"/>
                </a:highlight>
                <a:latin typeface="Arial"/>
                <a:ea typeface="Arial"/>
                <a:cs typeface="Arial"/>
                <a:sym typeface="Arial"/>
              </a:rPr>
              <a:t>{Optional:  cell phone}</a:t>
            </a:r>
            <a:endParaRPr/>
          </a:p>
          <a:p>
            <a:pPr marL="0" marR="0" lvl="0" indent="0" algn="ctr" rtl="0">
              <a:lnSpc>
                <a:spcPct val="90000"/>
              </a:lnSpc>
              <a:spcBef>
                <a:spcPts val="1000"/>
              </a:spcBef>
              <a:spcAft>
                <a:spcPts val="0"/>
              </a:spcAft>
              <a:buClr>
                <a:schemeClr val="dk1"/>
              </a:buClr>
              <a:buSzPts val="2800"/>
              <a:buFont typeface="Arial"/>
              <a:buNone/>
            </a:pPr>
            <a:endParaRPr sz="2800">
              <a:solidFill>
                <a:schemeClr val="dk1"/>
              </a:solidFill>
              <a:highlight>
                <a:srgbClr val="FFFF00"/>
              </a:highlight>
              <a:latin typeface="Arial"/>
              <a:ea typeface="Arial"/>
              <a:cs typeface="Arial"/>
              <a:sym typeface="Arial"/>
            </a:endParaRPr>
          </a:p>
          <a:p>
            <a:pPr marL="0" marR="0" lvl="0" indent="0" algn="ctr" rtl="0">
              <a:lnSpc>
                <a:spcPct val="90000"/>
              </a:lnSpc>
              <a:spcBef>
                <a:spcPts val="1000"/>
              </a:spcBef>
              <a:spcAft>
                <a:spcPts val="0"/>
              </a:spcAft>
              <a:buClr>
                <a:schemeClr val="dk1"/>
              </a:buClr>
              <a:buSzPts val="2800"/>
              <a:buFont typeface="Arial"/>
              <a:buNone/>
            </a:pPr>
            <a:r>
              <a:rPr lang="en-US" sz="2800">
                <a:solidFill>
                  <a:schemeClr val="dk1"/>
                </a:solidFill>
                <a:highlight>
                  <a:srgbClr val="FFFF00"/>
                </a:highlight>
                <a:latin typeface="Arial"/>
                <a:ea typeface="Arial"/>
                <a:cs typeface="Arial"/>
                <a:sym typeface="Arial"/>
              </a:rPr>
              <a:t>{Twitter Handle}</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110</TotalTime>
  <Words>294</Words>
  <Application>Microsoft Office PowerPoint</Application>
  <PresentationFormat>Custom</PresentationFormat>
  <Paragraphs>40</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Comic Sans MS</vt:lpstr>
      <vt:lpstr>Office Theme</vt:lpstr>
      <vt:lpstr>PowerPoint Presentation</vt:lpstr>
      <vt:lpstr>PowerPoint Presentation</vt:lpstr>
      <vt:lpstr>Title</vt:lpstr>
      <vt:lpstr>PowerPoint Presentation</vt:lpstr>
      <vt:lpstr>Faculty Disclosure</vt:lpstr>
      <vt:lpstr>Learning Objectives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Stamper</dc:creator>
  <cp:lastModifiedBy>Jennifer Stamper</cp:lastModifiedBy>
  <cp:revision>6</cp:revision>
  <dcterms:created xsi:type="dcterms:W3CDTF">2020-08-19T13:59:20Z</dcterms:created>
  <dcterms:modified xsi:type="dcterms:W3CDTF">2025-03-25T15:46:53Z</dcterms:modified>
</cp:coreProperties>
</file>