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7" r:id="rId3"/>
    <p:sldId id="256" r:id="rId4"/>
    <p:sldId id="261" r:id="rId5"/>
    <p:sldId id="258" r:id="rId6"/>
    <p:sldId id="259" r:id="rId7"/>
    <p:sldId id="260" r:id="rId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00FF"/>
    <a:srgbClr val="2AABA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691" y="-91"/>
      </p:cViewPr>
      <p:guideLst>
        <p:guide orient="horz" pos="2160"/>
        <p:guide pos="3839"/>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379412" y="6324600"/>
            <a:ext cx="3579972" cy="365125"/>
          </a:xfrm>
          <a:prstGeom prst="rect">
            <a:avLst/>
          </a:prstGeom>
        </p:spPr>
        <p:txBody>
          <a:bodyPr/>
          <a:lstStyle>
            <a:lvl1pPr algn="l">
              <a:defRPr/>
            </a:lvl1pPr>
          </a:lstStyle>
          <a:p>
            <a:fld id="{E7766DBB-4C94-4B28-AD20-B2740ECEB62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a:lstStyle/>
          <a:p>
            <a:fld id="{A92583F0-587E-491E-A368-8104298FA0C0}" type="datetimeFigureOut">
              <a:rPr lang="en-US" smtClean="0"/>
              <a:pPr/>
              <a:t>7/6/2022</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99413" y="6356351"/>
            <a:ext cx="3579972" cy="365125"/>
          </a:xfrm>
          <a:prstGeom prst="rect">
            <a:avLst/>
          </a:prstGeom>
        </p:spPr>
        <p:txBody>
          <a:bodyPr/>
          <a:lstStyle/>
          <a:p>
            <a:fld id="{E7766DBB-4C94-4B28-AD20-B2740ECEB62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0415" y="274639"/>
            <a:ext cx="3654531"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589" y="274639"/>
            <a:ext cx="1076468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a:lstStyle/>
          <a:p>
            <a:fld id="{A92583F0-587E-491E-A368-8104298FA0C0}" type="datetimeFigureOut">
              <a:rPr lang="en-US" smtClean="0"/>
              <a:pPr/>
              <a:t>7/6/2022</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99413" y="6356351"/>
            <a:ext cx="3579972" cy="365125"/>
          </a:xfrm>
          <a:prstGeom prst="rect">
            <a:avLst/>
          </a:prstGeom>
        </p:spPr>
        <p:txBody>
          <a:bodyPr/>
          <a:lstStyle/>
          <a:p>
            <a:fld id="{E7766DBB-4C94-4B28-AD20-B2740ECEB62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a:lstStyle/>
          <a:p>
            <a:fld id="{A92583F0-587E-491E-A368-8104298FA0C0}" type="datetimeFigureOut">
              <a:rPr lang="en-US" smtClean="0"/>
              <a:pPr/>
              <a:t>7/6/2022</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999413" y="6356351"/>
            <a:ext cx="3579972" cy="365125"/>
          </a:xfrm>
          <a:prstGeom prst="rect">
            <a:avLst/>
          </a:prstGeom>
        </p:spPr>
        <p:txBody>
          <a:bodyPr/>
          <a:lstStyle/>
          <a:p>
            <a:fld id="{E7766DBB-4C94-4B28-AD20-B2740ECEB62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441" y="6356351"/>
            <a:ext cx="2844059" cy="365125"/>
          </a:xfrm>
          <a:prstGeom prst="rect">
            <a:avLst/>
          </a:prstGeom>
        </p:spPr>
        <p:txBody>
          <a:bodyPr/>
          <a:lstStyle/>
          <a:p>
            <a:fld id="{A92583F0-587E-491E-A368-8104298FA0C0}" type="datetimeFigureOut">
              <a:rPr lang="en-US" smtClean="0"/>
              <a:pPr/>
              <a:t>7/6/2022</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99413" y="6356351"/>
            <a:ext cx="3579972" cy="365125"/>
          </a:xfrm>
          <a:prstGeom prst="rect">
            <a:avLst/>
          </a:prstGeom>
        </p:spPr>
        <p:txBody>
          <a:bodyPr/>
          <a:lstStyle/>
          <a:p>
            <a:fld id="{E7766DBB-4C94-4B28-AD20-B2740ECEB62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589" y="1600201"/>
            <a:ext cx="720960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5341" y="1600201"/>
            <a:ext cx="720960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441" y="6356351"/>
            <a:ext cx="2844059" cy="365125"/>
          </a:xfrm>
          <a:prstGeom prst="rect">
            <a:avLst/>
          </a:prstGeom>
        </p:spPr>
        <p:txBody>
          <a:bodyPr/>
          <a:lstStyle/>
          <a:p>
            <a:fld id="{A92583F0-587E-491E-A368-8104298FA0C0}" type="datetimeFigureOut">
              <a:rPr lang="en-US" smtClean="0"/>
              <a:pPr/>
              <a:t>7/6/2022</a:t>
            </a:fld>
            <a:endParaRPr lang="en-US"/>
          </a:p>
        </p:txBody>
      </p:sp>
      <p:sp>
        <p:nvSpPr>
          <p:cNvPr id="6" name="Footer Placeholder 5"/>
          <p:cNvSpPr>
            <a:spLocks noGrp="1"/>
          </p:cNvSpPr>
          <p:nvPr>
            <p:ph type="ftr" sz="quarter" idx="11"/>
          </p:nvPr>
        </p:nvSpPr>
        <p:spPr>
          <a:xfrm>
            <a:off x="4164515" y="6356351"/>
            <a:ext cx="385979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999413" y="6356351"/>
            <a:ext cx="3579972" cy="365125"/>
          </a:xfrm>
          <a:prstGeom prst="rect">
            <a:avLst/>
          </a:prstGeom>
        </p:spPr>
        <p:txBody>
          <a:bodyPr/>
          <a:lstStyle/>
          <a:p>
            <a:fld id="{E7766DBB-4C94-4B28-AD20-B2740ECEB62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441" y="6356351"/>
            <a:ext cx="2844059" cy="365125"/>
          </a:xfrm>
          <a:prstGeom prst="rect">
            <a:avLst/>
          </a:prstGeom>
        </p:spPr>
        <p:txBody>
          <a:bodyPr/>
          <a:lstStyle/>
          <a:p>
            <a:fld id="{A92583F0-587E-491E-A368-8104298FA0C0}" type="datetimeFigureOut">
              <a:rPr lang="en-US" smtClean="0"/>
              <a:pPr/>
              <a:t>7/6/2022</a:t>
            </a:fld>
            <a:endParaRPr lang="en-US"/>
          </a:p>
        </p:txBody>
      </p:sp>
      <p:sp>
        <p:nvSpPr>
          <p:cNvPr id="8" name="Footer Placeholder 7"/>
          <p:cNvSpPr>
            <a:spLocks noGrp="1"/>
          </p:cNvSpPr>
          <p:nvPr>
            <p:ph type="ftr" sz="quarter" idx="11"/>
          </p:nvPr>
        </p:nvSpPr>
        <p:spPr>
          <a:xfrm>
            <a:off x="4164515" y="6356351"/>
            <a:ext cx="3859795"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7999413" y="6356351"/>
            <a:ext cx="3579972" cy="365125"/>
          </a:xfrm>
          <a:prstGeom prst="rect">
            <a:avLst/>
          </a:prstGeom>
        </p:spPr>
        <p:txBody>
          <a:bodyPr/>
          <a:lstStyle/>
          <a:p>
            <a:fld id="{E7766DBB-4C94-4B28-AD20-B2740ECEB62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441" y="6356351"/>
            <a:ext cx="2844059" cy="365125"/>
          </a:xfrm>
          <a:prstGeom prst="rect">
            <a:avLst/>
          </a:prstGeom>
        </p:spPr>
        <p:txBody>
          <a:bodyPr/>
          <a:lstStyle/>
          <a:p>
            <a:fld id="{A92583F0-587E-491E-A368-8104298FA0C0}" type="datetimeFigureOut">
              <a:rPr lang="en-US" smtClean="0"/>
              <a:pPr/>
              <a:t>7/6/2022</a:t>
            </a:fld>
            <a:endParaRPr lang="en-US"/>
          </a:p>
        </p:txBody>
      </p:sp>
      <p:sp>
        <p:nvSpPr>
          <p:cNvPr id="4" name="Footer Placeholder 3"/>
          <p:cNvSpPr>
            <a:spLocks noGrp="1"/>
          </p:cNvSpPr>
          <p:nvPr>
            <p:ph type="ftr" sz="quarter" idx="11"/>
          </p:nvPr>
        </p:nvSpPr>
        <p:spPr>
          <a:xfrm>
            <a:off x="4164515" y="6356351"/>
            <a:ext cx="3859795"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7999413" y="6356351"/>
            <a:ext cx="3579972" cy="365125"/>
          </a:xfrm>
          <a:prstGeom prst="rect">
            <a:avLst/>
          </a:prstGeom>
        </p:spPr>
        <p:txBody>
          <a:bodyPr/>
          <a:lstStyle/>
          <a:p>
            <a:fld id="{E7766DBB-4C94-4B28-AD20-B2740ECEB62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441" y="6356351"/>
            <a:ext cx="2844059" cy="365125"/>
          </a:xfrm>
          <a:prstGeom prst="rect">
            <a:avLst/>
          </a:prstGeom>
        </p:spPr>
        <p:txBody>
          <a:bodyPr/>
          <a:lstStyle/>
          <a:p>
            <a:fld id="{A92583F0-587E-491E-A368-8104298FA0C0}" type="datetimeFigureOut">
              <a:rPr lang="en-US" smtClean="0"/>
              <a:pPr/>
              <a:t>7/6/2022</a:t>
            </a:fld>
            <a:endParaRPr lang="en-US"/>
          </a:p>
        </p:txBody>
      </p:sp>
      <p:sp>
        <p:nvSpPr>
          <p:cNvPr id="3" name="Footer Placeholder 2"/>
          <p:cNvSpPr>
            <a:spLocks noGrp="1"/>
          </p:cNvSpPr>
          <p:nvPr>
            <p:ph type="ftr" sz="quarter" idx="11"/>
          </p:nvPr>
        </p:nvSpPr>
        <p:spPr>
          <a:xfrm>
            <a:off x="4164515" y="6356351"/>
            <a:ext cx="3859795"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7999413" y="6356351"/>
            <a:ext cx="3579972" cy="365125"/>
          </a:xfrm>
          <a:prstGeom prst="rect">
            <a:avLst/>
          </a:prstGeom>
        </p:spPr>
        <p:txBody>
          <a:bodyPr/>
          <a:lstStyle/>
          <a:p>
            <a:fld id="{E7766DBB-4C94-4B28-AD20-B2740ECEB62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441" y="6356351"/>
            <a:ext cx="2844059" cy="365125"/>
          </a:xfrm>
          <a:prstGeom prst="rect">
            <a:avLst/>
          </a:prstGeom>
        </p:spPr>
        <p:txBody>
          <a:bodyPr/>
          <a:lstStyle/>
          <a:p>
            <a:fld id="{A92583F0-587E-491E-A368-8104298FA0C0}" type="datetimeFigureOut">
              <a:rPr lang="en-US" smtClean="0"/>
              <a:pPr/>
              <a:t>7/6/2022</a:t>
            </a:fld>
            <a:endParaRPr lang="en-US"/>
          </a:p>
        </p:txBody>
      </p:sp>
      <p:sp>
        <p:nvSpPr>
          <p:cNvPr id="6" name="Footer Placeholder 5"/>
          <p:cNvSpPr>
            <a:spLocks noGrp="1"/>
          </p:cNvSpPr>
          <p:nvPr>
            <p:ph type="ftr" sz="quarter" idx="11"/>
          </p:nvPr>
        </p:nvSpPr>
        <p:spPr>
          <a:xfrm>
            <a:off x="4164515" y="6356351"/>
            <a:ext cx="385979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999413" y="6356351"/>
            <a:ext cx="3579972" cy="365125"/>
          </a:xfrm>
          <a:prstGeom prst="rect">
            <a:avLst/>
          </a:prstGeom>
        </p:spPr>
        <p:txBody>
          <a:bodyPr/>
          <a:lstStyle/>
          <a:p>
            <a:fld id="{E7766DBB-4C94-4B28-AD20-B2740ECEB62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441" y="6356351"/>
            <a:ext cx="2844059" cy="365125"/>
          </a:xfrm>
          <a:prstGeom prst="rect">
            <a:avLst/>
          </a:prstGeom>
        </p:spPr>
        <p:txBody>
          <a:bodyPr/>
          <a:lstStyle/>
          <a:p>
            <a:fld id="{A92583F0-587E-491E-A368-8104298FA0C0}" type="datetimeFigureOut">
              <a:rPr lang="en-US" smtClean="0"/>
              <a:pPr/>
              <a:t>7/6/2022</a:t>
            </a:fld>
            <a:endParaRPr lang="en-US"/>
          </a:p>
        </p:txBody>
      </p:sp>
      <p:sp>
        <p:nvSpPr>
          <p:cNvPr id="6" name="Footer Placeholder 5"/>
          <p:cNvSpPr>
            <a:spLocks noGrp="1"/>
          </p:cNvSpPr>
          <p:nvPr>
            <p:ph type="ftr" sz="quarter" idx="11"/>
          </p:nvPr>
        </p:nvSpPr>
        <p:spPr>
          <a:xfrm>
            <a:off x="4164515" y="6356351"/>
            <a:ext cx="385979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999413" y="6356351"/>
            <a:ext cx="3579972" cy="365125"/>
          </a:xfrm>
          <a:prstGeom prst="rect">
            <a:avLst/>
          </a:prstGeom>
        </p:spPr>
        <p:txBody>
          <a:bodyPr/>
          <a:lstStyle/>
          <a:p>
            <a:fld id="{E7766DBB-4C94-4B28-AD20-B2740ECEB62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72200"/>
            <a:ext cx="12188825" cy="685800"/>
          </a:xfrm>
          <a:prstGeom prst="rect">
            <a:avLst/>
          </a:prstGeom>
          <a:solidFill>
            <a:srgbClr val="2AAB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71371" cy="38099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5"/>
          <p:cNvSpPr txBox="1">
            <a:spLocks/>
          </p:cNvSpPr>
          <p:nvPr userDrawn="1"/>
        </p:nvSpPr>
        <p:spPr>
          <a:xfrm>
            <a:off x="7618412" y="6324600"/>
            <a:ext cx="4265772" cy="365125"/>
          </a:xfrm>
          <a:prstGeom prst="rect">
            <a:avLst/>
          </a:prstGeom>
        </p:spPr>
        <p:txBody>
          <a:bodyPr vert="horz" lIns="91440" tIns="45720" rIns="91440" bIns="45720" rtlCol="0" anchor="ctr"/>
          <a:lstStyle>
            <a:lvl1pPr algn="r">
              <a:defRPr sz="1200" b="1">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chemeClr val="bg1"/>
                </a:solidFill>
                <a:effectLst/>
                <a:uLnTx/>
                <a:uFillTx/>
                <a:latin typeface="+mn-lt"/>
                <a:ea typeface="+mn-ea"/>
                <a:cs typeface="+mn-cs"/>
              </a:rPr>
              <a:t>September 16-18, 2022            </a:t>
            </a:r>
            <a:r>
              <a:rPr kumimoji="0" lang="en-US" sz="1200" b="1" i="0" u="none" strike="noStrike" kern="1200" cap="none" spc="0" normalizeH="0" baseline="0" noProof="0" dirty="0" smtClean="0">
                <a:ln>
                  <a:noFill/>
                </a:ln>
                <a:solidFill>
                  <a:schemeClr val="bg1"/>
                </a:solidFill>
                <a:effectLst/>
                <a:uLnTx/>
                <a:uFillTx/>
                <a:latin typeface="+mn-lt"/>
                <a:ea typeface="+mn-ea"/>
                <a:cs typeface="+mn-cs"/>
              </a:rPr>
              <a:t>#fmec2022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 cover slide with FMEC logo.jpg"/>
          <p:cNvPicPr>
            <a:picLocks noChangeAspect="1"/>
          </p:cNvPicPr>
          <p:nvPr/>
        </p:nvPicPr>
        <p:blipFill>
          <a:blip r:embed="rId2" cstate="print"/>
          <a:stretch>
            <a:fillRect/>
          </a:stretch>
        </p:blipFill>
        <p:spPr>
          <a:xfrm>
            <a:off x="0" y="0"/>
            <a:ext cx="12185778" cy="6858000"/>
          </a:xfrm>
          <a:prstGeom prst="rect">
            <a:avLst/>
          </a:prstGeom>
        </p:spPr>
      </p:pic>
      <p:sp>
        <p:nvSpPr>
          <p:cNvPr id="3" name="Rectangle 2"/>
          <p:cNvSpPr/>
          <p:nvPr/>
        </p:nvSpPr>
        <p:spPr>
          <a:xfrm>
            <a:off x="3275012" y="5257800"/>
            <a:ext cx="6092825" cy="923330"/>
          </a:xfrm>
          <a:prstGeom prst="rect">
            <a:avLst/>
          </a:prstGeom>
        </p:spPr>
        <p:txBody>
          <a:bodyPr>
            <a:spAutoFit/>
          </a:bodyPr>
          <a:lstStyle/>
          <a:p>
            <a:pPr algn="ctr"/>
            <a:r>
              <a:rPr lang="en-US" b="1" dirty="0" smtClean="0">
                <a:latin typeface="Comic Sans MS" pitchFamily="66" charset="0"/>
              </a:rPr>
              <a:t>September 16 - 18 |  Arlington, VA</a:t>
            </a:r>
          </a:p>
          <a:p>
            <a:pPr algn="ctr"/>
            <a:endParaRPr lang="en-US" b="1" i="1" dirty="0" smtClean="0">
              <a:latin typeface="Comic Sans MS" pitchFamily="66" charset="0"/>
            </a:endParaRPr>
          </a:p>
          <a:p>
            <a:pPr algn="ctr"/>
            <a:r>
              <a:rPr lang="en-US" b="1" i="1" dirty="0" smtClean="0">
                <a:latin typeface="Comic Sans MS" pitchFamily="66" charset="0"/>
              </a:rPr>
              <a:t>Unleashing Our Family Medicine Superpowers</a:t>
            </a:r>
            <a:endParaRPr lang="en-US" b="1" dirty="0" smtClean="0">
              <a:latin typeface="Comic Sans MS" pitchFamily="66" charset="0"/>
            </a:endParaRPr>
          </a:p>
        </p:txBody>
      </p:sp>
      <p:sp>
        <p:nvSpPr>
          <p:cNvPr id="5" name="TextBox 4"/>
          <p:cNvSpPr txBox="1"/>
          <p:nvPr/>
        </p:nvSpPr>
        <p:spPr>
          <a:xfrm>
            <a:off x="3592846" y="1219200"/>
            <a:ext cx="5000087" cy="523220"/>
          </a:xfrm>
          <a:prstGeom prst="rect">
            <a:avLst/>
          </a:prstGeom>
          <a:noFill/>
        </p:spPr>
        <p:txBody>
          <a:bodyPr wrap="none" rtlCol="0">
            <a:spAutoFit/>
          </a:bodyPr>
          <a:lstStyle/>
          <a:p>
            <a:r>
              <a:rPr lang="en-US" sz="2800" b="1" dirty="0" smtClean="0">
                <a:solidFill>
                  <a:schemeClr val="bg1"/>
                </a:solidFill>
                <a:latin typeface="Comic Sans MS" pitchFamily="66" charset="0"/>
              </a:rPr>
              <a:t>2022 FMEC Annual Meeting</a:t>
            </a:r>
            <a:endParaRPr lang="en-US" sz="2800" b="1" dirty="0">
              <a:solidFill>
                <a:schemeClr val="bg1"/>
              </a:solidFill>
              <a:latin typeface="Comic Sans MS" pitchFamily="66" charset="0"/>
            </a:endParaRPr>
          </a:p>
        </p:txBody>
      </p:sp>
    </p:spTree>
    <p:extLst>
      <p:ext uri="{BB962C8B-B14F-4D97-AF65-F5344CB8AC3E}">
        <p14:creationId xmlns="" xmlns:p14="http://schemas.microsoft.com/office/powerpoint/2010/main" val="189033572"/>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362890" y="1600200"/>
            <a:ext cx="7246792" cy="769441"/>
          </a:xfrm>
          <a:prstGeom prst="rect">
            <a:avLst/>
          </a:prstGeom>
          <a:noFill/>
        </p:spPr>
        <p:txBody>
          <a:bodyPr wrap="none" rtlCol="0">
            <a:spAutoFit/>
          </a:bodyPr>
          <a:lstStyle/>
          <a:p>
            <a:r>
              <a:rPr lang="en-US" sz="4400" dirty="0" smtClean="0">
                <a:solidFill>
                  <a:schemeClr val="bg1"/>
                </a:solidFill>
                <a:latin typeface="Arial" pitchFamily="34" charset="0"/>
                <a:cs typeface="Arial" pitchFamily="34" charset="0"/>
              </a:rPr>
              <a:t>2022 FMEC Annual Meeting</a:t>
            </a:r>
            <a:endParaRPr lang="en-US" sz="4400" dirty="0">
              <a:solidFill>
                <a:schemeClr val="bg1"/>
              </a:solidFill>
              <a:latin typeface="Arial" pitchFamily="34" charset="0"/>
              <a:cs typeface="Arial" pitchFamily="34" charset="0"/>
            </a:endParaRPr>
          </a:p>
        </p:txBody>
      </p:sp>
      <p:sp>
        <p:nvSpPr>
          <p:cNvPr id="14" name="TextBox 13"/>
          <p:cNvSpPr txBox="1"/>
          <p:nvPr/>
        </p:nvSpPr>
        <p:spPr>
          <a:xfrm>
            <a:off x="1979612" y="3657600"/>
            <a:ext cx="8013348" cy="1569660"/>
          </a:xfrm>
          <a:prstGeom prst="rect">
            <a:avLst/>
          </a:prstGeom>
          <a:noFill/>
        </p:spPr>
        <p:txBody>
          <a:bodyPr wrap="none" rtlCol="0">
            <a:spAutoFit/>
          </a:bodyPr>
          <a:lstStyle/>
          <a:p>
            <a:pPr algn="ctr"/>
            <a:r>
              <a:rPr lang="en-US" sz="3200" b="1" dirty="0" smtClean="0"/>
              <a:t>September 16 - 18 |  Arlington, VA</a:t>
            </a:r>
          </a:p>
          <a:p>
            <a:pPr algn="ctr"/>
            <a:endParaRPr lang="en-US" sz="3200" b="1" i="1" dirty="0" smtClean="0"/>
          </a:p>
          <a:p>
            <a:pPr algn="ctr"/>
            <a:r>
              <a:rPr lang="en-US" sz="3200" b="1" i="1" dirty="0" smtClean="0"/>
              <a:t>Unleashing Our Family Medicine Superpowers</a:t>
            </a:r>
            <a:endParaRPr lang="en-US" sz="3200" b="1" dirty="0" smtClean="0"/>
          </a:p>
        </p:txBody>
      </p:sp>
      <p:pic>
        <p:nvPicPr>
          <p:cNvPr id="4" name="Picture 3" descr="FMEC logo final.JPG"/>
          <p:cNvPicPr>
            <a:picLocks noChangeAspect="1"/>
          </p:cNvPicPr>
          <p:nvPr/>
        </p:nvPicPr>
        <p:blipFill>
          <a:blip r:embed="rId2" cstate="print"/>
          <a:stretch>
            <a:fillRect/>
          </a:stretch>
        </p:blipFill>
        <p:spPr>
          <a:xfrm>
            <a:off x="4387991" y="1524000"/>
            <a:ext cx="3196590" cy="1805940"/>
          </a:xfrm>
          <a:prstGeom prst="rect">
            <a:avLst/>
          </a:prstGeom>
        </p:spPr>
      </p:pic>
      <p:sp>
        <p:nvSpPr>
          <p:cNvPr id="5" name="TextBox 4"/>
          <p:cNvSpPr txBox="1"/>
          <p:nvPr/>
        </p:nvSpPr>
        <p:spPr>
          <a:xfrm>
            <a:off x="3457805" y="685800"/>
            <a:ext cx="5056962" cy="584775"/>
          </a:xfrm>
          <a:prstGeom prst="rect">
            <a:avLst/>
          </a:prstGeom>
          <a:noFill/>
        </p:spPr>
        <p:txBody>
          <a:bodyPr wrap="none" rtlCol="0">
            <a:spAutoFit/>
          </a:bodyPr>
          <a:lstStyle/>
          <a:p>
            <a:pPr algn="ctr"/>
            <a:r>
              <a:rPr lang="en-US" sz="3200" b="1" dirty="0" smtClean="0"/>
              <a:t>2022 FMEC Annual Meeting</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1E98E255-A049-4A2D-8142-61ED8D4DC969}"/>
              </a:ext>
            </a:extLst>
          </p:cNvPr>
          <p:cNvSpPr>
            <a:spLocks noGrp="1"/>
          </p:cNvSpPr>
          <p:nvPr>
            <p:ph type="ctrTitle"/>
          </p:nvPr>
        </p:nvSpPr>
        <p:spPr>
          <a:xfrm>
            <a:off x="1524000" y="1122363"/>
            <a:ext cx="9144000" cy="2387600"/>
          </a:xfrm>
        </p:spPr>
        <p:txBody>
          <a:bodyPr/>
          <a:lstStyle/>
          <a:p>
            <a:r>
              <a:rPr lang="en-US" dirty="0"/>
              <a:t>Title</a:t>
            </a:r>
          </a:p>
        </p:txBody>
      </p:sp>
      <p:sp>
        <p:nvSpPr>
          <p:cNvPr id="6" name="Subtitle 2">
            <a:extLst>
              <a:ext uri="{FF2B5EF4-FFF2-40B4-BE49-F238E27FC236}">
                <a16:creationId xmlns:a16="http://schemas.microsoft.com/office/drawing/2014/main" xmlns="" id="{2D87DB67-B057-41FC-A588-9A5AD2A47E38}"/>
              </a:ext>
            </a:extLst>
          </p:cNvPr>
          <p:cNvSpPr>
            <a:spLocks noGrp="1"/>
          </p:cNvSpPr>
          <p:nvPr>
            <p:ph type="subTitle" idx="1"/>
          </p:nvPr>
        </p:nvSpPr>
        <p:spPr>
          <a:xfrm>
            <a:off x="1524000" y="3602038"/>
            <a:ext cx="9144000" cy="1655762"/>
          </a:xfrm>
        </p:spPr>
        <p:txBody>
          <a:bodyPr/>
          <a:lstStyle/>
          <a:p>
            <a:r>
              <a:rPr lang="en-US" dirty="0"/>
              <a:t>Speaker Name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xmlns="" id="{D5670093-9B88-42F9-8614-B1A11C7CF49C}"/>
              </a:ext>
            </a:extLst>
          </p:cNvPr>
          <p:cNvSpPr txBox="1">
            <a:spLocks/>
          </p:cNvSpPr>
          <p:nvPr/>
        </p:nvSpPr>
        <p:spPr>
          <a:xfrm>
            <a:off x="3960812" y="1143000"/>
            <a:ext cx="4379752" cy="405505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u="sng" dirty="0">
                <a:latin typeface="Arial" panose="020B0604020202020204" pitchFamily="34" charset="0"/>
                <a:cs typeface="Arial" panose="020B0604020202020204" pitchFamily="34" charset="0"/>
              </a:rPr>
              <a:t>Contact Information</a:t>
            </a:r>
          </a:p>
          <a:p>
            <a:r>
              <a:rPr lang="en-US" sz="2800" dirty="0">
                <a:highlight>
                  <a:srgbClr val="FFFF00"/>
                </a:highlight>
                <a:latin typeface="Arial" panose="020B0604020202020204" pitchFamily="34" charset="0"/>
                <a:cs typeface="Arial" panose="020B0604020202020204" pitchFamily="34" charset="0"/>
              </a:rPr>
              <a:t>{Insert faculty name}</a:t>
            </a:r>
          </a:p>
          <a:p>
            <a:r>
              <a:rPr lang="en-US" sz="2800" dirty="0">
                <a:highlight>
                  <a:srgbClr val="FFFF00"/>
                </a:highlight>
                <a:latin typeface="Arial" panose="020B0604020202020204" pitchFamily="34" charset="0"/>
                <a:cs typeface="Arial" panose="020B0604020202020204" pitchFamily="34" charset="0"/>
              </a:rPr>
              <a:t>{Email</a:t>
            </a:r>
            <a:r>
              <a:rPr lang="en-US" sz="2800" dirty="0" smtClean="0">
                <a:highlight>
                  <a:srgbClr val="FFFF00"/>
                </a:highlight>
                <a:latin typeface="Arial" panose="020B0604020202020204" pitchFamily="34" charset="0"/>
                <a:cs typeface="Arial" panose="020B0604020202020204" pitchFamily="34" charset="0"/>
              </a:rPr>
              <a:t>}</a:t>
            </a:r>
          </a:p>
          <a:p>
            <a:r>
              <a:rPr lang="en-US" sz="2800" dirty="0" smtClean="0">
                <a:highlight>
                  <a:srgbClr val="FFFF00"/>
                </a:highlight>
                <a:latin typeface="Arial" panose="020B0604020202020204" pitchFamily="34" charset="0"/>
                <a:cs typeface="Arial" panose="020B0604020202020204" pitchFamily="34" charset="0"/>
              </a:rPr>
              <a:t>{Optional:  cell phone}</a:t>
            </a:r>
          </a:p>
          <a:p>
            <a:endParaRPr lang="en-US" sz="2800" dirty="0">
              <a:highlight>
                <a:srgbClr val="FFFF00"/>
              </a:highlight>
              <a:latin typeface="Arial" panose="020B0604020202020204" pitchFamily="34" charset="0"/>
              <a:cs typeface="Arial" panose="020B0604020202020204" pitchFamily="34" charset="0"/>
            </a:endParaRPr>
          </a:p>
          <a:p>
            <a:r>
              <a:rPr lang="en-US" sz="2800" dirty="0">
                <a:highlight>
                  <a:srgbClr val="FFFF00"/>
                </a:highlight>
                <a:latin typeface="Arial" panose="020B0604020202020204" pitchFamily="34" charset="0"/>
                <a:cs typeface="Arial" panose="020B0604020202020204" pitchFamily="34" charset="0"/>
              </a:rPr>
              <a:t>{Twitter Handle}</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Faculty Disclosure</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lstStyle/>
          <a:p>
            <a:pPr marL="400050" lvl="1" indent="0">
              <a:buFont typeface="Arial" charset="0"/>
              <a:buNone/>
              <a:defRPr/>
            </a:pPr>
            <a:r>
              <a:rPr lang="en-US" sz="1700" dirty="0">
                <a:solidFill>
                  <a:prstClr val="black"/>
                </a:solidFill>
                <a:latin typeface="Arial" pitchFamily="34" charset="0"/>
                <a:cs typeface="Arial" pitchFamily="34" charset="0"/>
              </a:rPr>
              <a:t>It is the policy of the </a:t>
            </a:r>
            <a:r>
              <a:rPr lang="en-US" sz="1700" dirty="0" smtClean="0">
                <a:solidFill>
                  <a:prstClr val="black"/>
                </a:solidFill>
                <a:latin typeface="Arial" pitchFamily="34" charset="0"/>
                <a:cs typeface="Arial" pitchFamily="34" charset="0"/>
              </a:rPr>
              <a:t>FMEC </a:t>
            </a:r>
            <a:r>
              <a:rPr lang="en-US" sz="1700" dirty="0">
                <a:solidFill>
                  <a:prstClr val="black"/>
                </a:solidFill>
                <a:latin typeface="Arial" pitchFamily="34" charset="0"/>
                <a:cs typeface="Arial" pitchFamily="34" charset="0"/>
              </a:rPr>
              <a:t>that all individuals in a position to control content disclose any relationships with commercial interests upon nomination/invitation of participation. Disclosure documents are reviewed for potential conflict of interest (COI), and if identified, conflicts are resolved prior to confirmation of participation. Only those participants who had no conflict of interest or who agreed to an identified resolution process prior to their participation were involved in this CME activity. </a:t>
            </a:r>
          </a:p>
          <a:p>
            <a:pPr marL="400050" lvl="1" indent="0">
              <a:buFont typeface="Arial" charset="0"/>
              <a:buNone/>
              <a:defRPr/>
            </a:pPr>
            <a:endParaRPr lang="en-US" sz="1700" dirty="0">
              <a:solidFill>
                <a:prstClr val="black"/>
              </a:solidFill>
              <a:latin typeface="Arial" pitchFamily="34" charset="0"/>
              <a:cs typeface="Arial" pitchFamily="34" charset="0"/>
            </a:endParaRPr>
          </a:p>
          <a:p>
            <a:pPr marL="457200" lvl="1" indent="0">
              <a:buNone/>
              <a:defRPr/>
            </a:pPr>
            <a:r>
              <a:rPr lang="en-US" sz="1700" b="1" dirty="0">
                <a:solidFill>
                  <a:srgbClr val="000000"/>
                </a:solidFill>
                <a:latin typeface="Arial" pitchFamily="34" charset="0"/>
                <a:cs typeface="Arial" pitchFamily="34" charset="0"/>
              </a:rPr>
              <a:t>All faculty in a position to control content for this session have indicated they have no relevant financial relationships to disclose. </a:t>
            </a:r>
          </a:p>
          <a:p>
            <a:pPr marL="457200" lvl="1" indent="0">
              <a:buNone/>
              <a:defRPr/>
            </a:pPr>
            <a:endParaRPr lang="en-US" sz="1700" dirty="0">
              <a:solidFill>
                <a:srgbClr val="000000"/>
              </a:solidFill>
              <a:latin typeface="Arial" pitchFamily="34" charset="0"/>
              <a:cs typeface="Arial" pitchFamily="34" charset="0"/>
            </a:endParaRPr>
          </a:p>
          <a:p>
            <a:pPr marL="400050" lvl="1" indent="0">
              <a:buFont typeface="Arial" charset="0"/>
              <a:buNone/>
              <a:defRPr/>
            </a:pPr>
            <a:r>
              <a:rPr lang="en-US" sz="1700" dirty="0">
                <a:solidFill>
                  <a:prstClr val="black"/>
                </a:solidFill>
                <a:latin typeface="Arial" pitchFamily="34" charset="0"/>
                <a:cs typeface="Arial" pitchFamily="34" charset="0"/>
              </a:rPr>
              <a:t>The content of this material/presentation in this CME activity </a:t>
            </a:r>
            <a:r>
              <a:rPr lang="en-US" sz="1700" u="sng" dirty="0">
                <a:solidFill>
                  <a:prstClr val="black"/>
                </a:solidFill>
                <a:latin typeface="Arial" pitchFamily="34" charset="0"/>
                <a:cs typeface="Arial" pitchFamily="34" charset="0"/>
              </a:rPr>
              <a:t>will not </a:t>
            </a:r>
            <a:r>
              <a:rPr lang="en-US" sz="1700" dirty="0">
                <a:solidFill>
                  <a:prstClr val="black"/>
                </a:solidFill>
                <a:latin typeface="Arial" pitchFamily="34" charset="0"/>
                <a:cs typeface="Arial" pitchFamily="34" charset="0"/>
              </a:rPr>
              <a:t>include discussion of unapproved or investigational uses of products or devices. </a:t>
            </a:r>
          </a:p>
          <a:p>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Arial" panose="020B0604020202020204" pitchFamily="34" charset="0"/>
                <a:cs typeface="Arial" panose="020B0604020202020204" pitchFamily="34" charset="0"/>
              </a:rPr>
              <a:t>Learning Objectives</a:t>
            </a:r>
            <a:endParaRPr lang="en-US" dirty="0"/>
          </a:p>
        </p:txBody>
      </p:sp>
      <p:sp>
        <p:nvSpPr>
          <p:cNvPr id="3" name="Content Placeholder 2"/>
          <p:cNvSpPr>
            <a:spLocks noGrp="1"/>
          </p:cNvSpPr>
          <p:nvPr>
            <p:ph idx="1"/>
          </p:nvPr>
        </p:nvSpPr>
        <p:spPr/>
        <p:txBody>
          <a:bodyPr>
            <a:normAutofit/>
          </a:bodyPr>
          <a:lstStyle/>
          <a:p>
            <a:pPr>
              <a:buNone/>
            </a:pPr>
            <a:r>
              <a:rPr lang="en-US" sz="2800" dirty="0" smtClean="0">
                <a:latin typeface="Arial" pitchFamily="34" charset="0"/>
                <a:cs typeface="Arial" pitchFamily="34" charset="0"/>
              </a:rPr>
              <a:t>List Here</a:t>
            </a:r>
            <a:endParaRPr lang="en-US" sz="28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9CF7693-1294-4EFF-A711-28755AC8E608}"/>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t>Questions?</a:t>
            </a:r>
            <a:endParaRPr kumimoji="0" lang="en-US" sz="4400" b="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5" name="Subtitle 4">
            <a:extLst>
              <a:ext uri="{FF2B5EF4-FFF2-40B4-BE49-F238E27FC236}">
                <a16:creationId xmlns:a16="http://schemas.microsoft.com/office/drawing/2014/main" xmlns="" id="{F7499479-25EC-4C7D-96E2-9CBD012D58AA}"/>
              </a:ext>
            </a:extLst>
          </p:cNvPr>
          <p:cNvSpPr txBox="1">
            <a:spLocks/>
          </p:cNvSpPr>
          <p:nvPr/>
        </p:nvSpPr>
        <p:spPr>
          <a:xfrm>
            <a:off x="511727" y="1690688"/>
            <a:ext cx="5811285" cy="4189995"/>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srgbClr val="0000FF"/>
                </a:solidFill>
                <a:effectLst/>
                <a:uLnTx/>
                <a:uFillTx/>
                <a:latin typeface="Arial" panose="020B0604020202020204" pitchFamily="34" charset="0"/>
                <a:ea typeface="+mn-ea"/>
                <a:cs typeface="Arial" panose="020B0604020202020204" pitchFamily="34" charset="0"/>
              </a:rPr>
              <a:t>Don’t forget to evaluate this session</a:t>
            </a:r>
            <a:r>
              <a:rPr kumimoji="0" lang="en-US" sz="2800" b="0" i="0" u="none" strike="noStrike" kern="1200" cap="none" spc="0" normalizeH="0" baseline="0" noProof="0" dirty="0" smtClean="0">
                <a:ln>
                  <a:noFill/>
                </a:ln>
                <a:solidFill>
                  <a:srgbClr val="0000FF"/>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800" dirty="0" smtClean="0">
              <a:latin typeface="Arial" panose="020B0604020202020204" pitchFamily="34" charset="0"/>
              <a:cs typeface="Arial" panose="020B0604020202020204" pitchFamily="34" charset="0"/>
            </a:endParaRPr>
          </a:p>
          <a:p>
            <a:r>
              <a:rPr lang="en-US" sz="2100" u="sng" dirty="0" smtClean="0">
                <a:latin typeface="Arial" panose="020B0604020202020204" pitchFamily="34" charset="0"/>
                <a:cs typeface="Arial" panose="020B0604020202020204" pitchFamily="34" charset="0"/>
              </a:rPr>
              <a:t>How to Rate a session in the Conference App:</a:t>
            </a:r>
          </a:p>
          <a:p>
            <a:r>
              <a:rPr lang="en-US" sz="2100" dirty="0" smtClean="0">
                <a:latin typeface="Arial" panose="020B0604020202020204" pitchFamily="34" charset="0"/>
                <a:cs typeface="Arial" panose="020B0604020202020204" pitchFamily="34" charset="0"/>
              </a:rPr>
              <a:t> </a:t>
            </a:r>
          </a:p>
          <a:p>
            <a:pPr marL="514350" lvl="0" indent="-514350" algn="l">
              <a:buFont typeface="+mj-lt"/>
              <a:buAutoNum type="arabicPeriod"/>
            </a:pPr>
            <a:r>
              <a:rPr lang="en-US" sz="2100" dirty="0" smtClean="0">
                <a:latin typeface="Arial" panose="020B0604020202020204" pitchFamily="34" charset="0"/>
                <a:cs typeface="Arial" panose="020B0604020202020204" pitchFamily="34" charset="0"/>
              </a:rPr>
              <a:t>Go to the session you want to rate</a:t>
            </a:r>
          </a:p>
          <a:p>
            <a:pPr marL="514350" lvl="0" indent="-514350" algn="l">
              <a:buFont typeface="+mj-lt"/>
              <a:buAutoNum type="arabicPeriod"/>
            </a:pPr>
            <a:r>
              <a:rPr lang="en-US" sz="2100" dirty="0" smtClean="0">
                <a:latin typeface="Arial" panose="020B0604020202020204" pitchFamily="34" charset="0"/>
                <a:cs typeface="Arial" panose="020B0604020202020204" pitchFamily="34" charset="0"/>
              </a:rPr>
              <a:t>Click on the purple button that says “Rate Session”</a:t>
            </a:r>
          </a:p>
          <a:p>
            <a:pPr marL="514350" lvl="0" indent="-514350" algn="l">
              <a:buFont typeface="+mj-lt"/>
              <a:buAutoNum type="arabicPeriod"/>
            </a:pPr>
            <a:r>
              <a:rPr lang="en-US" sz="2100" dirty="0" smtClean="0">
                <a:latin typeface="Arial" panose="020B0604020202020204" pitchFamily="34" charset="0"/>
                <a:cs typeface="Arial" panose="020B0604020202020204" pitchFamily="34" charset="0"/>
              </a:rPr>
              <a:t>Click on the stars and rate it from 1-5 stars</a:t>
            </a:r>
          </a:p>
          <a:p>
            <a:pPr marL="514350" lvl="0" indent="-514350" algn="l">
              <a:buFont typeface="+mj-lt"/>
              <a:buAutoNum type="arabicPeriod"/>
            </a:pPr>
            <a:r>
              <a:rPr lang="en-US" sz="2100" dirty="0" smtClean="0">
                <a:latin typeface="Arial" panose="020B0604020202020204" pitchFamily="34" charset="0"/>
                <a:cs typeface="Arial" panose="020B0604020202020204" pitchFamily="34" charset="0"/>
              </a:rPr>
              <a:t>Please enter comments and feedback for the presenter.  This data is presented to them after the conference.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ubtitle 4">
            <a:extLst>
              <a:ext uri="{FF2B5EF4-FFF2-40B4-BE49-F238E27FC236}">
                <a16:creationId xmlns:a16="http://schemas.microsoft.com/office/drawing/2014/main" xmlns="" id="{D5670093-9B88-42F9-8614-B1A11C7CF49C}"/>
              </a:ext>
            </a:extLst>
          </p:cNvPr>
          <p:cNvSpPr txBox="1">
            <a:spLocks/>
          </p:cNvSpPr>
          <p:nvPr/>
        </p:nvSpPr>
        <p:spPr>
          <a:xfrm>
            <a:off x="6820949" y="1690688"/>
            <a:ext cx="4379752" cy="405505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u="sng" dirty="0">
                <a:latin typeface="Arial" panose="020B0604020202020204" pitchFamily="34" charset="0"/>
                <a:cs typeface="Arial" panose="020B0604020202020204" pitchFamily="34" charset="0"/>
              </a:rPr>
              <a:t>Contact Information</a:t>
            </a:r>
          </a:p>
          <a:p>
            <a:r>
              <a:rPr lang="en-US" sz="2800" dirty="0">
                <a:highlight>
                  <a:srgbClr val="FFFF00"/>
                </a:highlight>
                <a:latin typeface="Arial" panose="020B0604020202020204" pitchFamily="34" charset="0"/>
                <a:cs typeface="Arial" panose="020B0604020202020204" pitchFamily="34" charset="0"/>
              </a:rPr>
              <a:t>{Insert faculty name}</a:t>
            </a:r>
          </a:p>
          <a:p>
            <a:r>
              <a:rPr lang="en-US" sz="2800" dirty="0">
                <a:highlight>
                  <a:srgbClr val="FFFF00"/>
                </a:highlight>
                <a:latin typeface="Arial" panose="020B0604020202020204" pitchFamily="34" charset="0"/>
                <a:cs typeface="Arial" panose="020B0604020202020204" pitchFamily="34" charset="0"/>
              </a:rPr>
              <a:t>{Email</a:t>
            </a:r>
            <a:r>
              <a:rPr lang="en-US" sz="2800" dirty="0" smtClean="0">
                <a:highlight>
                  <a:srgbClr val="FFFF00"/>
                </a:highlight>
                <a:latin typeface="Arial" panose="020B0604020202020204" pitchFamily="34" charset="0"/>
                <a:cs typeface="Arial" panose="020B0604020202020204" pitchFamily="34" charset="0"/>
              </a:rPr>
              <a:t>}</a:t>
            </a:r>
          </a:p>
          <a:p>
            <a:r>
              <a:rPr lang="en-US" sz="2800" dirty="0" smtClean="0">
                <a:highlight>
                  <a:srgbClr val="FFFF00"/>
                </a:highlight>
                <a:latin typeface="Arial" panose="020B0604020202020204" pitchFamily="34" charset="0"/>
                <a:cs typeface="Arial" panose="020B0604020202020204" pitchFamily="34" charset="0"/>
              </a:rPr>
              <a:t>{Optional:  cell phone}</a:t>
            </a:r>
          </a:p>
          <a:p>
            <a:endParaRPr lang="en-US" sz="2800" dirty="0">
              <a:highlight>
                <a:srgbClr val="FFFF00"/>
              </a:highlight>
              <a:latin typeface="Arial" panose="020B0604020202020204" pitchFamily="34" charset="0"/>
              <a:cs typeface="Arial" panose="020B0604020202020204" pitchFamily="34" charset="0"/>
            </a:endParaRPr>
          </a:p>
          <a:p>
            <a:r>
              <a:rPr lang="en-US" sz="2800" dirty="0">
                <a:highlight>
                  <a:srgbClr val="FFFF00"/>
                </a:highlight>
                <a:latin typeface="Arial" panose="020B0604020202020204" pitchFamily="34" charset="0"/>
                <a:cs typeface="Arial" panose="020B0604020202020204" pitchFamily="34" charset="0"/>
              </a:rPr>
              <a:t>{Twitter Handle}</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TotalTime>
  <Words>215</Words>
  <Application>Microsoft Office PowerPoint</Application>
  <PresentationFormat>Custom</PresentationFormat>
  <Paragraphs>40</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Slide 1</vt:lpstr>
      <vt:lpstr>Slide 2</vt:lpstr>
      <vt:lpstr>Title</vt:lpstr>
      <vt:lpstr>Slide 4</vt:lpstr>
      <vt:lpstr>Faculty Disclosure</vt:lpstr>
      <vt:lpstr>Learning Objectives</vt:lpstr>
      <vt:lpstr>Slide 7</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FMEC Annual Meeting</dc:title>
  <dc:creator>Jennifer Stamper</dc:creator>
  <cp:lastModifiedBy>Jennifer Stamper</cp:lastModifiedBy>
  <cp:revision>17</cp:revision>
  <dcterms:created xsi:type="dcterms:W3CDTF">2020-08-19T13:59:20Z</dcterms:created>
  <dcterms:modified xsi:type="dcterms:W3CDTF">2022-07-06T16:01:40Z</dcterms:modified>
</cp:coreProperties>
</file>